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58" r:id="rId5"/>
    <p:sldId id="259" r:id="rId6"/>
    <p:sldId id="270" r:id="rId7"/>
    <p:sldId id="274" r:id="rId8"/>
    <p:sldId id="275" r:id="rId9"/>
    <p:sldId id="261" r:id="rId10"/>
    <p:sldId id="271" r:id="rId11"/>
    <p:sldId id="273" r:id="rId12"/>
    <p:sldId id="262" r:id="rId13"/>
    <p:sldId id="263" r:id="rId14"/>
    <p:sldId id="276" r:id="rId15"/>
    <p:sldId id="277" r:id="rId16"/>
    <p:sldId id="272" r:id="rId17"/>
    <p:sldId id="266" r:id="rId1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AEE2"/>
    <a:srgbClr val="91BCE7"/>
    <a:srgbClr val="4E95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43B421-3944-4171-9FFB-A8A10F73F874}" v="44" dt="2025-10-20T02:36:56.9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7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dro Sánchez" userId="41291a4e6da63335" providerId="LiveId" clId="{3ED0C291-7D32-44BD-821E-EEABF2784BA8}"/>
    <pc:docChg chg="undo custSel addSld delSld modSld sldOrd">
      <pc:chgData name="Pedro Sánchez" userId="41291a4e6da63335" providerId="LiveId" clId="{3ED0C291-7D32-44BD-821E-EEABF2784BA8}" dt="2025-10-20T02:43:33.267" v="3501" actId="20577"/>
      <pc:docMkLst>
        <pc:docMk/>
      </pc:docMkLst>
      <pc:sldChg chg="modSp mod">
        <pc:chgData name="Pedro Sánchez" userId="41291a4e6da63335" providerId="LiveId" clId="{3ED0C291-7D32-44BD-821E-EEABF2784BA8}" dt="2025-10-19T21:04:38.674" v="611" actId="20577"/>
        <pc:sldMkLst>
          <pc:docMk/>
          <pc:sldMk cId="2079003264" sldId="256"/>
        </pc:sldMkLst>
        <pc:spChg chg="mod">
          <ac:chgData name="Pedro Sánchez" userId="41291a4e6da63335" providerId="LiveId" clId="{3ED0C291-7D32-44BD-821E-EEABF2784BA8}" dt="2025-10-19T21:04:38.674" v="611" actId="20577"/>
          <ac:spMkLst>
            <pc:docMk/>
            <pc:sldMk cId="2079003264" sldId="256"/>
            <ac:spMk id="2" creationId="{CF27F87A-94B4-7DDB-F6BB-D85261F9038D}"/>
          </ac:spMkLst>
        </pc:spChg>
        <pc:spChg chg="mod">
          <ac:chgData name="Pedro Sánchez" userId="41291a4e6da63335" providerId="LiveId" clId="{3ED0C291-7D32-44BD-821E-EEABF2784BA8}" dt="2025-10-19T21:04:31.351" v="610" actId="20577"/>
          <ac:spMkLst>
            <pc:docMk/>
            <pc:sldMk cId="2079003264" sldId="256"/>
            <ac:spMk id="3" creationId="{30C10488-ABCD-709F-10D8-81AC907E5ED9}"/>
          </ac:spMkLst>
        </pc:spChg>
      </pc:sldChg>
      <pc:sldChg chg="addSp delSp modSp mod">
        <pc:chgData name="Pedro Sánchez" userId="41291a4e6da63335" providerId="LiveId" clId="{3ED0C291-7D32-44BD-821E-EEABF2784BA8}" dt="2025-10-20T02:36:58.298" v="3479" actId="20577"/>
        <pc:sldMkLst>
          <pc:docMk/>
          <pc:sldMk cId="3168108746" sldId="257"/>
        </pc:sldMkLst>
        <pc:spChg chg="mod">
          <ac:chgData name="Pedro Sánchez" userId="41291a4e6da63335" providerId="LiveId" clId="{3ED0C291-7D32-44BD-821E-EEABF2784BA8}" dt="2025-10-20T02:36:58.298" v="3479" actId="20577"/>
          <ac:spMkLst>
            <pc:docMk/>
            <pc:sldMk cId="3168108746" sldId="257"/>
            <ac:spMk id="3" creationId="{38251BFC-9B91-8D60-19EB-029C5093B96D}"/>
          </ac:spMkLst>
        </pc:spChg>
        <pc:spChg chg="mod">
          <ac:chgData name="Pedro Sánchez" userId="41291a4e6da63335" providerId="LiveId" clId="{3ED0C291-7D32-44BD-821E-EEABF2784BA8}" dt="2025-10-20T00:15:06.879" v="632" actId="20577"/>
          <ac:spMkLst>
            <pc:docMk/>
            <pc:sldMk cId="3168108746" sldId="257"/>
            <ac:spMk id="5" creationId="{5E73BAF1-A099-3981-33AF-CDFF87554C8A}"/>
          </ac:spMkLst>
        </pc:spChg>
        <pc:spChg chg="add del">
          <ac:chgData name="Pedro Sánchez" userId="41291a4e6da63335" providerId="LiveId" clId="{3ED0C291-7D32-44BD-821E-EEABF2784BA8}" dt="2025-10-20T00:25:37.544" v="857" actId="22"/>
          <ac:spMkLst>
            <pc:docMk/>
            <pc:sldMk cId="3168108746" sldId="257"/>
            <ac:spMk id="6" creationId="{0C3633DE-CE1D-9061-5726-39E6FCC5F2F0}"/>
          </ac:spMkLst>
        </pc:spChg>
        <pc:picChg chg="add mod">
          <ac:chgData name="Pedro Sánchez" userId="41291a4e6da63335" providerId="LiveId" clId="{3ED0C291-7D32-44BD-821E-EEABF2784BA8}" dt="2025-10-20T00:38:59.288" v="1241" actId="14100"/>
          <ac:picMkLst>
            <pc:docMk/>
            <pc:sldMk cId="3168108746" sldId="257"/>
            <ac:picMk id="7" creationId="{029DAA56-F846-2EA5-5996-C26973244D05}"/>
          </ac:picMkLst>
        </pc:picChg>
        <pc:picChg chg="del">
          <ac:chgData name="Pedro Sánchez" userId="41291a4e6da63335" providerId="LiveId" clId="{3ED0C291-7D32-44BD-821E-EEABF2784BA8}" dt="2025-10-20T00:15:20.264" v="634" actId="478"/>
          <ac:picMkLst>
            <pc:docMk/>
            <pc:sldMk cId="3168108746" sldId="257"/>
            <ac:picMk id="11" creationId="{05C3ACE8-734B-43CB-0776-97196A019259}"/>
          </ac:picMkLst>
        </pc:picChg>
        <pc:picChg chg="del">
          <ac:chgData name="Pedro Sánchez" userId="41291a4e6da63335" providerId="LiveId" clId="{3ED0C291-7D32-44BD-821E-EEABF2784BA8}" dt="2025-10-20T00:15:14.668" v="633" actId="478"/>
          <ac:picMkLst>
            <pc:docMk/>
            <pc:sldMk cId="3168108746" sldId="257"/>
            <ac:picMk id="2052" creationId="{76982082-849F-A97C-90CD-F606F5A48B80}"/>
          </ac:picMkLst>
        </pc:picChg>
      </pc:sldChg>
      <pc:sldChg chg="addSp modSp mod">
        <pc:chgData name="Pedro Sánchez" userId="41291a4e6da63335" providerId="LiveId" clId="{3ED0C291-7D32-44BD-821E-EEABF2784BA8}" dt="2025-10-20T00:52:53.604" v="1513"/>
        <pc:sldMkLst>
          <pc:docMk/>
          <pc:sldMk cId="2424761874" sldId="258"/>
        </pc:sldMkLst>
        <pc:spChg chg="add mod">
          <ac:chgData name="Pedro Sánchez" userId="41291a4e6da63335" providerId="LiveId" clId="{3ED0C291-7D32-44BD-821E-EEABF2784BA8}" dt="2025-10-20T00:52:53.604" v="1513"/>
          <ac:spMkLst>
            <pc:docMk/>
            <pc:sldMk cId="2424761874" sldId="258"/>
            <ac:spMk id="2" creationId="{04021497-ECD0-5ECD-CFF8-80AB708CCF1B}"/>
          </ac:spMkLst>
        </pc:spChg>
        <pc:spChg chg="mod">
          <ac:chgData name="Pedro Sánchez" userId="41291a4e6da63335" providerId="LiveId" clId="{3ED0C291-7D32-44BD-821E-EEABF2784BA8}" dt="2025-10-20T00:30:41.765" v="922" actId="14100"/>
          <ac:spMkLst>
            <pc:docMk/>
            <pc:sldMk cId="2424761874" sldId="258"/>
            <ac:spMk id="3" creationId="{713DC48A-224C-56BB-369B-818F222D6346}"/>
          </ac:spMkLst>
        </pc:spChg>
        <pc:spChg chg="mod">
          <ac:chgData name="Pedro Sánchez" userId="41291a4e6da63335" providerId="LiveId" clId="{3ED0C291-7D32-44BD-821E-EEABF2784BA8}" dt="2025-10-20T00:31:13.986" v="947" actId="20577"/>
          <ac:spMkLst>
            <pc:docMk/>
            <pc:sldMk cId="2424761874" sldId="258"/>
            <ac:spMk id="5" creationId="{87A9FD78-40A2-7482-395C-86E42D4A4145}"/>
          </ac:spMkLst>
        </pc:spChg>
        <pc:spChg chg="add mod">
          <ac:chgData name="Pedro Sánchez" userId="41291a4e6da63335" providerId="LiveId" clId="{3ED0C291-7D32-44BD-821E-EEABF2784BA8}" dt="2025-10-20T00:52:53.604" v="1513"/>
          <ac:spMkLst>
            <pc:docMk/>
            <pc:sldMk cId="2424761874" sldId="258"/>
            <ac:spMk id="6" creationId="{2DD5A023-7384-2C08-6053-D82AD03ADD26}"/>
          </ac:spMkLst>
        </pc:spChg>
        <pc:spChg chg="add mod">
          <ac:chgData name="Pedro Sánchez" userId="41291a4e6da63335" providerId="LiveId" clId="{3ED0C291-7D32-44BD-821E-EEABF2784BA8}" dt="2025-10-20T00:52:53.604" v="1513"/>
          <ac:spMkLst>
            <pc:docMk/>
            <pc:sldMk cId="2424761874" sldId="258"/>
            <ac:spMk id="7" creationId="{32520179-A345-8280-E1F0-90EFAD42F4C1}"/>
          </ac:spMkLst>
        </pc:spChg>
        <pc:spChg chg="add mod">
          <ac:chgData name="Pedro Sánchez" userId="41291a4e6da63335" providerId="LiveId" clId="{3ED0C291-7D32-44BD-821E-EEABF2784BA8}" dt="2025-10-20T00:52:53.604" v="1513"/>
          <ac:spMkLst>
            <pc:docMk/>
            <pc:sldMk cId="2424761874" sldId="258"/>
            <ac:spMk id="8" creationId="{A9681E6D-7423-4F0B-660A-BC5D59841351}"/>
          </ac:spMkLst>
        </pc:spChg>
        <pc:spChg chg="add mod">
          <ac:chgData name="Pedro Sánchez" userId="41291a4e6da63335" providerId="LiveId" clId="{3ED0C291-7D32-44BD-821E-EEABF2784BA8}" dt="2025-10-20T00:52:53.604" v="1513"/>
          <ac:spMkLst>
            <pc:docMk/>
            <pc:sldMk cId="2424761874" sldId="258"/>
            <ac:spMk id="10" creationId="{3E198DE8-2EC7-D142-70B7-07FE22C8BAE3}"/>
          </ac:spMkLst>
        </pc:spChg>
        <pc:spChg chg="add mod">
          <ac:chgData name="Pedro Sánchez" userId="41291a4e6da63335" providerId="LiveId" clId="{3ED0C291-7D32-44BD-821E-EEABF2784BA8}" dt="2025-10-20T00:52:53.604" v="1513"/>
          <ac:spMkLst>
            <pc:docMk/>
            <pc:sldMk cId="2424761874" sldId="258"/>
            <ac:spMk id="11" creationId="{369E5902-614B-5497-F5A9-30A6D06D5D5B}"/>
          </ac:spMkLst>
        </pc:spChg>
        <pc:picChg chg="mod">
          <ac:chgData name="Pedro Sánchez" userId="41291a4e6da63335" providerId="LiveId" clId="{3ED0C291-7D32-44BD-821E-EEABF2784BA8}" dt="2025-10-20T00:30:46.349" v="924" actId="1076"/>
          <ac:picMkLst>
            <pc:docMk/>
            <pc:sldMk cId="2424761874" sldId="258"/>
            <ac:picMk id="9" creationId="{04236AC5-857F-EE0C-2A7E-1CB662255589}"/>
          </ac:picMkLst>
        </pc:picChg>
      </pc:sldChg>
      <pc:sldChg chg="addSp modSp mod">
        <pc:chgData name="Pedro Sánchez" userId="41291a4e6da63335" providerId="LiveId" clId="{3ED0C291-7D32-44BD-821E-EEABF2784BA8}" dt="2025-10-20T00:53:41.533" v="1524" actId="207"/>
        <pc:sldMkLst>
          <pc:docMk/>
          <pc:sldMk cId="152558511" sldId="259"/>
        </pc:sldMkLst>
        <pc:spChg chg="add mod">
          <ac:chgData name="Pedro Sánchez" userId="41291a4e6da63335" providerId="LiveId" clId="{3ED0C291-7D32-44BD-821E-EEABF2784BA8}" dt="2025-10-20T00:52:58.925" v="1514"/>
          <ac:spMkLst>
            <pc:docMk/>
            <pc:sldMk cId="152558511" sldId="259"/>
            <ac:spMk id="2" creationId="{DD3E62E3-DAF2-199E-FD26-41B307EE5169}"/>
          </ac:spMkLst>
        </pc:spChg>
        <pc:spChg chg="mod">
          <ac:chgData name="Pedro Sánchez" userId="41291a4e6da63335" providerId="LiveId" clId="{3ED0C291-7D32-44BD-821E-EEABF2784BA8}" dt="2025-10-20T00:28:34.900" v="890" actId="255"/>
          <ac:spMkLst>
            <pc:docMk/>
            <pc:sldMk cId="152558511" sldId="259"/>
            <ac:spMk id="3" creationId="{48A0C517-95BE-D8EF-2F35-CAA7AC079CBB}"/>
          </ac:spMkLst>
        </pc:spChg>
        <pc:spChg chg="mod">
          <ac:chgData name="Pedro Sánchez" userId="41291a4e6da63335" providerId="LiveId" clId="{3ED0C291-7D32-44BD-821E-EEABF2784BA8}" dt="2025-10-20T00:28:59.116" v="911" actId="20577"/>
          <ac:spMkLst>
            <pc:docMk/>
            <pc:sldMk cId="152558511" sldId="259"/>
            <ac:spMk id="5" creationId="{774A4DE5-A496-6DF9-B054-C6758401D675}"/>
          </ac:spMkLst>
        </pc:spChg>
        <pc:spChg chg="add mod">
          <ac:chgData name="Pedro Sánchez" userId="41291a4e6da63335" providerId="LiveId" clId="{3ED0C291-7D32-44BD-821E-EEABF2784BA8}" dt="2025-10-20T00:53:41.533" v="1524" actId="207"/>
          <ac:spMkLst>
            <pc:docMk/>
            <pc:sldMk cId="152558511" sldId="259"/>
            <ac:spMk id="7" creationId="{8C1A5D3F-D32B-CE3A-6CBA-E3827A7150C9}"/>
          </ac:spMkLst>
        </pc:spChg>
        <pc:spChg chg="add mod">
          <ac:chgData name="Pedro Sánchez" userId="41291a4e6da63335" providerId="LiveId" clId="{3ED0C291-7D32-44BD-821E-EEABF2784BA8}" dt="2025-10-20T00:52:58.925" v="1514"/>
          <ac:spMkLst>
            <pc:docMk/>
            <pc:sldMk cId="152558511" sldId="259"/>
            <ac:spMk id="9" creationId="{84E0BBC7-27D3-BAEA-B545-1B4606FA61DF}"/>
          </ac:spMkLst>
        </pc:spChg>
        <pc:spChg chg="add mod">
          <ac:chgData name="Pedro Sánchez" userId="41291a4e6da63335" providerId="LiveId" clId="{3ED0C291-7D32-44BD-821E-EEABF2784BA8}" dt="2025-10-20T00:52:58.925" v="1514"/>
          <ac:spMkLst>
            <pc:docMk/>
            <pc:sldMk cId="152558511" sldId="259"/>
            <ac:spMk id="10" creationId="{ABED4FDA-D0D4-5813-FFC9-BC75005930FA}"/>
          </ac:spMkLst>
        </pc:spChg>
        <pc:spChg chg="add mod">
          <ac:chgData name="Pedro Sánchez" userId="41291a4e6da63335" providerId="LiveId" clId="{3ED0C291-7D32-44BD-821E-EEABF2784BA8}" dt="2025-10-20T00:52:58.925" v="1514"/>
          <ac:spMkLst>
            <pc:docMk/>
            <pc:sldMk cId="152558511" sldId="259"/>
            <ac:spMk id="12" creationId="{C2FD672E-B2FB-D080-C5D2-5BE547F77DDB}"/>
          </ac:spMkLst>
        </pc:spChg>
        <pc:spChg chg="mod">
          <ac:chgData name="Pedro Sánchez" userId="41291a4e6da63335" providerId="LiveId" clId="{3ED0C291-7D32-44BD-821E-EEABF2784BA8}" dt="2025-10-20T00:28:38.492" v="891" actId="1076"/>
          <ac:spMkLst>
            <pc:docMk/>
            <pc:sldMk cId="152558511" sldId="259"/>
            <ac:spMk id="14" creationId="{6CEC363E-8ED6-4890-1AFD-B9CCDF29565D}"/>
          </ac:spMkLst>
        </pc:spChg>
        <pc:spChg chg="add mod">
          <ac:chgData name="Pedro Sánchez" userId="41291a4e6da63335" providerId="LiveId" clId="{3ED0C291-7D32-44BD-821E-EEABF2784BA8}" dt="2025-10-20T00:52:58.925" v="1514"/>
          <ac:spMkLst>
            <pc:docMk/>
            <pc:sldMk cId="152558511" sldId="259"/>
            <ac:spMk id="15" creationId="{9DD636BD-5066-9E16-F717-E3E55869DD69}"/>
          </ac:spMkLst>
        </pc:spChg>
        <pc:picChg chg="mod">
          <ac:chgData name="Pedro Sánchez" userId="41291a4e6da63335" providerId="LiveId" clId="{3ED0C291-7D32-44BD-821E-EEABF2784BA8}" dt="2025-10-20T00:20:45.155" v="671" actId="14826"/>
          <ac:picMkLst>
            <pc:docMk/>
            <pc:sldMk cId="152558511" sldId="259"/>
            <ac:picMk id="6" creationId="{6FE52EF4-0E0C-627D-BA9C-BC13647E6258}"/>
          </ac:picMkLst>
        </pc:picChg>
        <pc:picChg chg="mod">
          <ac:chgData name="Pedro Sánchez" userId="41291a4e6da63335" providerId="LiveId" clId="{3ED0C291-7D32-44BD-821E-EEABF2784BA8}" dt="2025-10-20T00:20:55.729" v="672" actId="14826"/>
          <ac:picMkLst>
            <pc:docMk/>
            <pc:sldMk cId="152558511" sldId="259"/>
            <ac:picMk id="8" creationId="{90CCB875-ECC4-A120-426F-E2B796548C4A}"/>
          </ac:picMkLst>
        </pc:picChg>
        <pc:picChg chg="mod">
          <ac:chgData name="Pedro Sánchez" userId="41291a4e6da63335" providerId="LiveId" clId="{3ED0C291-7D32-44BD-821E-EEABF2784BA8}" dt="2025-10-20T00:21:25.785" v="673" actId="14826"/>
          <ac:picMkLst>
            <pc:docMk/>
            <pc:sldMk cId="152558511" sldId="259"/>
            <ac:picMk id="11" creationId="{AF575613-E7B4-CB8C-D12A-A1232D34B642}"/>
          </ac:picMkLst>
        </pc:picChg>
        <pc:picChg chg="mod">
          <ac:chgData name="Pedro Sánchez" userId="41291a4e6da63335" providerId="LiveId" clId="{3ED0C291-7D32-44BD-821E-EEABF2784BA8}" dt="2025-10-20T00:21:41.181" v="674" actId="14826"/>
          <ac:picMkLst>
            <pc:docMk/>
            <pc:sldMk cId="152558511" sldId="259"/>
            <ac:picMk id="13" creationId="{4C6A3DC0-8236-A4F1-1C7E-AD652DD06540}"/>
          </ac:picMkLst>
        </pc:picChg>
      </pc:sldChg>
      <pc:sldChg chg="addSp modSp del mod">
        <pc:chgData name="Pedro Sánchez" userId="41291a4e6da63335" providerId="LiveId" clId="{3ED0C291-7D32-44BD-821E-EEABF2784BA8}" dt="2025-10-20T01:00:15.407" v="1701" actId="2696"/>
        <pc:sldMkLst>
          <pc:docMk/>
          <pc:sldMk cId="3125701131" sldId="260"/>
        </pc:sldMkLst>
        <pc:spChg chg="mod">
          <ac:chgData name="Pedro Sánchez" userId="41291a4e6da63335" providerId="LiveId" clId="{3ED0C291-7D32-44BD-821E-EEABF2784BA8}" dt="2025-10-20T00:44:45.010" v="1260" actId="20577"/>
          <ac:spMkLst>
            <pc:docMk/>
            <pc:sldMk cId="3125701131" sldId="260"/>
            <ac:spMk id="5" creationId="{166906E4-603F-7D08-698E-FCC235F56BE9}"/>
          </ac:spMkLst>
        </pc:spChg>
        <pc:spChg chg="add mod">
          <ac:chgData name="Pedro Sánchez" userId="41291a4e6da63335" providerId="LiveId" clId="{3ED0C291-7D32-44BD-821E-EEABF2784BA8}" dt="2025-10-20T00:53:05.296" v="1516"/>
          <ac:spMkLst>
            <pc:docMk/>
            <pc:sldMk cId="3125701131" sldId="260"/>
            <ac:spMk id="7" creationId="{90139C51-8E74-18B8-6431-09AEC32B104E}"/>
          </ac:spMkLst>
        </pc:spChg>
        <pc:spChg chg="add mod">
          <ac:chgData name="Pedro Sánchez" userId="41291a4e6da63335" providerId="LiveId" clId="{3ED0C291-7D32-44BD-821E-EEABF2784BA8}" dt="2025-10-20T00:53:50.454" v="1526" actId="207"/>
          <ac:spMkLst>
            <pc:docMk/>
            <pc:sldMk cId="3125701131" sldId="260"/>
            <ac:spMk id="8" creationId="{54018C53-51C8-8DBE-C97E-0BB557DE3FD1}"/>
          </ac:spMkLst>
        </pc:spChg>
        <pc:spChg chg="add mod">
          <ac:chgData name="Pedro Sánchez" userId="41291a4e6da63335" providerId="LiveId" clId="{3ED0C291-7D32-44BD-821E-EEABF2784BA8}" dt="2025-10-20T00:53:52.802" v="1527" actId="207"/>
          <ac:spMkLst>
            <pc:docMk/>
            <pc:sldMk cId="3125701131" sldId="260"/>
            <ac:spMk id="9" creationId="{B8635398-CA13-EC29-36CB-F9E74F0C0DB2}"/>
          </ac:spMkLst>
        </pc:spChg>
        <pc:spChg chg="add mod">
          <ac:chgData name="Pedro Sánchez" userId="41291a4e6da63335" providerId="LiveId" clId="{3ED0C291-7D32-44BD-821E-EEABF2784BA8}" dt="2025-10-20T00:53:05.296" v="1516"/>
          <ac:spMkLst>
            <pc:docMk/>
            <pc:sldMk cId="3125701131" sldId="260"/>
            <ac:spMk id="10" creationId="{2E2AF4C9-4455-758E-D2CA-E93B41D4467B}"/>
          </ac:spMkLst>
        </pc:spChg>
        <pc:spChg chg="add mod">
          <ac:chgData name="Pedro Sánchez" userId="41291a4e6da63335" providerId="LiveId" clId="{3ED0C291-7D32-44BD-821E-EEABF2784BA8}" dt="2025-10-20T00:53:05.296" v="1516"/>
          <ac:spMkLst>
            <pc:docMk/>
            <pc:sldMk cId="3125701131" sldId="260"/>
            <ac:spMk id="11" creationId="{3E385857-787B-B04B-F570-A264559DCF8A}"/>
          </ac:spMkLst>
        </pc:spChg>
        <pc:spChg chg="add mod">
          <ac:chgData name="Pedro Sánchez" userId="41291a4e6da63335" providerId="LiveId" clId="{3ED0C291-7D32-44BD-821E-EEABF2784BA8}" dt="2025-10-20T00:53:05.296" v="1516"/>
          <ac:spMkLst>
            <pc:docMk/>
            <pc:sldMk cId="3125701131" sldId="260"/>
            <ac:spMk id="12" creationId="{F926B62A-C02F-DC94-9901-35EED23A6EB6}"/>
          </ac:spMkLst>
        </pc:spChg>
      </pc:sldChg>
      <pc:sldChg chg="addSp delSp modSp mod ord">
        <pc:chgData name="Pedro Sánchez" userId="41291a4e6da63335" providerId="LiveId" clId="{3ED0C291-7D32-44BD-821E-EEABF2784BA8}" dt="2025-10-20T01:38:23.451" v="2250" actId="207"/>
        <pc:sldMkLst>
          <pc:docMk/>
          <pc:sldMk cId="1808529488" sldId="261"/>
        </pc:sldMkLst>
        <pc:spChg chg="add mod">
          <ac:chgData name="Pedro Sánchez" userId="41291a4e6da63335" providerId="LiveId" clId="{3ED0C291-7D32-44BD-821E-EEABF2784BA8}" dt="2025-10-20T00:53:11.494" v="1518"/>
          <ac:spMkLst>
            <pc:docMk/>
            <pc:sldMk cId="1808529488" sldId="261"/>
            <ac:spMk id="2" creationId="{53151CDE-63AA-D8AE-10AF-77021D4807B9}"/>
          </ac:spMkLst>
        </pc:spChg>
        <pc:spChg chg="del">
          <ac:chgData name="Pedro Sánchez" userId="41291a4e6da63335" providerId="LiveId" clId="{3ED0C291-7D32-44BD-821E-EEABF2784BA8}" dt="2025-10-20T00:56:00.610" v="1558" actId="478"/>
          <ac:spMkLst>
            <pc:docMk/>
            <pc:sldMk cId="1808529488" sldId="261"/>
            <ac:spMk id="3" creationId="{E0612DCE-1DEF-6D31-048A-4DA1989D8825}"/>
          </ac:spMkLst>
        </pc:spChg>
        <pc:spChg chg="mod">
          <ac:chgData name="Pedro Sánchez" userId="41291a4e6da63335" providerId="LiveId" clId="{3ED0C291-7D32-44BD-821E-EEABF2784BA8}" dt="2025-10-20T01:38:01.041" v="2246" actId="20577"/>
          <ac:spMkLst>
            <pc:docMk/>
            <pc:sldMk cId="1808529488" sldId="261"/>
            <ac:spMk id="5" creationId="{F76BFD8D-AABD-D78B-50C4-D0437D323616}"/>
          </ac:spMkLst>
        </pc:spChg>
        <pc:spChg chg="add mod">
          <ac:chgData name="Pedro Sánchez" userId="41291a4e6da63335" providerId="LiveId" clId="{3ED0C291-7D32-44BD-821E-EEABF2784BA8}" dt="2025-10-20T00:54:01.490" v="1530" actId="207"/>
          <ac:spMkLst>
            <pc:docMk/>
            <pc:sldMk cId="1808529488" sldId="261"/>
            <ac:spMk id="6" creationId="{105D99F0-F014-78D3-BFD9-39F911BE11AC}"/>
          </ac:spMkLst>
        </pc:spChg>
        <pc:spChg chg="del">
          <ac:chgData name="Pedro Sánchez" userId="41291a4e6da63335" providerId="LiveId" clId="{3ED0C291-7D32-44BD-821E-EEABF2784BA8}" dt="2025-10-20T00:55:53.494" v="1557" actId="478"/>
          <ac:spMkLst>
            <pc:docMk/>
            <pc:sldMk cId="1808529488" sldId="261"/>
            <ac:spMk id="8" creationId="{135E7A1F-3A09-77D9-B01C-DA13E43B2176}"/>
          </ac:spMkLst>
        </pc:spChg>
        <pc:spChg chg="add mod">
          <ac:chgData name="Pedro Sánchez" userId="41291a4e6da63335" providerId="LiveId" clId="{3ED0C291-7D32-44BD-821E-EEABF2784BA8}" dt="2025-10-20T00:54:03.380" v="1531" actId="207"/>
          <ac:spMkLst>
            <pc:docMk/>
            <pc:sldMk cId="1808529488" sldId="261"/>
            <ac:spMk id="9" creationId="{EB6A82D3-29D4-AC6F-1E34-9111E85CC1B8}"/>
          </ac:spMkLst>
        </pc:spChg>
        <pc:spChg chg="add mod">
          <ac:chgData name="Pedro Sánchez" userId="41291a4e6da63335" providerId="LiveId" clId="{3ED0C291-7D32-44BD-821E-EEABF2784BA8}" dt="2025-10-20T01:38:23.451" v="2250" actId="207"/>
          <ac:spMkLst>
            <pc:docMk/>
            <pc:sldMk cId="1808529488" sldId="261"/>
            <ac:spMk id="10" creationId="{63ED7EE6-705C-B655-C31B-6E808FDC3839}"/>
          </ac:spMkLst>
        </pc:spChg>
        <pc:spChg chg="add mod">
          <ac:chgData name="Pedro Sánchez" userId="41291a4e6da63335" providerId="LiveId" clId="{3ED0C291-7D32-44BD-821E-EEABF2784BA8}" dt="2025-10-20T00:53:11.494" v="1518"/>
          <ac:spMkLst>
            <pc:docMk/>
            <pc:sldMk cId="1808529488" sldId="261"/>
            <ac:spMk id="11" creationId="{DD07C52C-902F-538E-083B-5CD6A9750519}"/>
          </ac:spMkLst>
        </pc:spChg>
        <pc:spChg chg="add mod">
          <ac:chgData name="Pedro Sánchez" userId="41291a4e6da63335" providerId="LiveId" clId="{3ED0C291-7D32-44BD-821E-EEABF2784BA8}" dt="2025-10-20T00:53:11.494" v="1518"/>
          <ac:spMkLst>
            <pc:docMk/>
            <pc:sldMk cId="1808529488" sldId="261"/>
            <ac:spMk id="12" creationId="{C4B1DB3A-087F-B86D-F88D-3474DE45C17B}"/>
          </ac:spMkLst>
        </pc:spChg>
        <pc:spChg chg="add del mod">
          <ac:chgData name="Pedro Sánchez" userId="41291a4e6da63335" providerId="LiveId" clId="{3ED0C291-7D32-44BD-821E-EEABF2784BA8}" dt="2025-10-20T00:56:02.226" v="1559" actId="478"/>
          <ac:spMkLst>
            <pc:docMk/>
            <pc:sldMk cId="1808529488" sldId="261"/>
            <ac:spMk id="14" creationId="{B3B9998C-266D-0303-0EFD-F3FFE2ECD53B}"/>
          </ac:spMkLst>
        </pc:spChg>
        <pc:spChg chg="add del mod">
          <ac:chgData name="Pedro Sánchez" userId="41291a4e6da63335" providerId="LiveId" clId="{3ED0C291-7D32-44BD-821E-EEABF2784BA8}" dt="2025-10-20T00:58:46.732" v="1686" actId="478"/>
          <ac:spMkLst>
            <pc:docMk/>
            <pc:sldMk cId="1808529488" sldId="261"/>
            <ac:spMk id="15" creationId="{52439BFB-947D-BDBE-CC8C-7B6283B775B0}"/>
          </ac:spMkLst>
        </pc:spChg>
        <pc:graphicFrameChg chg="add mod modGraphic">
          <ac:chgData name="Pedro Sánchez" userId="41291a4e6da63335" providerId="LiveId" clId="{3ED0C291-7D32-44BD-821E-EEABF2784BA8}" dt="2025-10-20T00:59:41.744" v="1700" actId="1076"/>
          <ac:graphicFrameMkLst>
            <pc:docMk/>
            <pc:sldMk cId="1808529488" sldId="261"/>
            <ac:graphicFrameMk id="16" creationId="{BA93475F-C9FD-4C00-EA32-2BC5A1D09C2A}"/>
          </ac:graphicFrameMkLst>
        </pc:graphicFrameChg>
        <pc:picChg chg="del">
          <ac:chgData name="Pedro Sánchez" userId="41291a4e6da63335" providerId="LiveId" clId="{3ED0C291-7D32-44BD-821E-EEABF2784BA8}" dt="2025-10-20T00:55:51.247" v="1556" actId="478"/>
          <ac:picMkLst>
            <pc:docMk/>
            <pc:sldMk cId="1808529488" sldId="261"/>
            <ac:picMk id="7" creationId="{92B8253B-EFEA-9B5F-727B-2B615C7C9478}"/>
          </ac:picMkLst>
        </pc:picChg>
      </pc:sldChg>
      <pc:sldChg chg="addSp modSp mod">
        <pc:chgData name="Pedro Sánchez" userId="41291a4e6da63335" providerId="LiveId" clId="{3ED0C291-7D32-44BD-821E-EEABF2784BA8}" dt="2025-10-20T01:54:35.260" v="2361" actId="113"/>
        <pc:sldMkLst>
          <pc:docMk/>
          <pc:sldMk cId="2248330113" sldId="262"/>
        </pc:sldMkLst>
        <pc:spChg chg="add mod">
          <ac:chgData name="Pedro Sánchez" userId="41291a4e6da63335" providerId="LiveId" clId="{3ED0C291-7D32-44BD-821E-EEABF2784BA8}" dt="2025-10-20T00:53:16.397" v="1520"/>
          <ac:spMkLst>
            <pc:docMk/>
            <pc:sldMk cId="2248330113" sldId="262"/>
            <ac:spMk id="2" creationId="{0BEFDF75-15CA-CE48-8D64-9AB2AB3A7B32}"/>
          </ac:spMkLst>
        </pc:spChg>
        <pc:spChg chg="mod">
          <ac:chgData name="Pedro Sánchez" userId="41291a4e6da63335" providerId="LiveId" clId="{3ED0C291-7D32-44BD-821E-EEABF2784BA8}" dt="2025-10-20T01:39:14.922" v="2262" actId="20577"/>
          <ac:spMkLst>
            <pc:docMk/>
            <pc:sldMk cId="2248330113" sldId="262"/>
            <ac:spMk id="3" creationId="{19EBB4F4-5822-F8CA-39F5-0439B9882C53}"/>
          </ac:spMkLst>
        </pc:spChg>
        <pc:spChg chg="mod">
          <ac:chgData name="Pedro Sánchez" userId="41291a4e6da63335" providerId="LiveId" clId="{3ED0C291-7D32-44BD-821E-EEABF2784BA8}" dt="2025-10-20T00:50:00.515" v="1454" actId="20577"/>
          <ac:spMkLst>
            <pc:docMk/>
            <pc:sldMk cId="2248330113" sldId="262"/>
            <ac:spMk id="5" creationId="{1CB48B27-906D-6CF1-082F-1C750E0D3D6C}"/>
          </ac:spMkLst>
        </pc:spChg>
        <pc:spChg chg="add mod">
          <ac:chgData name="Pedro Sánchez" userId="41291a4e6da63335" providerId="LiveId" clId="{3ED0C291-7D32-44BD-821E-EEABF2784BA8}" dt="2025-10-20T00:54:18.109" v="1537" actId="207"/>
          <ac:spMkLst>
            <pc:docMk/>
            <pc:sldMk cId="2248330113" sldId="262"/>
            <ac:spMk id="6" creationId="{61CFF4A3-C461-9E32-0CD1-D7CB71910838}"/>
          </ac:spMkLst>
        </pc:spChg>
        <pc:spChg chg="mod">
          <ac:chgData name="Pedro Sánchez" userId="41291a4e6da63335" providerId="LiveId" clId="{3ED0C291-7D32-44BD-821E-EEABF2784BA8}" dt="2025-10-20T01:54:35.260" v="2361" actId="113"/>
          <ac:spMkLst>
            <pc:docMk/>
            <pc:sldMk cId="2248330113" sldId="262"/>
            <ac:spMk id="8" creationId="{FB1E0EED-EE72-350A-A469-4DEBB29853E7}"/>
          </ac:spMkLst>
        </pc:spChg>
        <pc:spChg chg="add mod">
          <ac:chgData name="Pedro Sánchez" userId="41291a4e6da63335" providerId="LiveId" clId="{3ED0C291-7D32-44BD-821E-EEABF2784BA8}" dt="2025-10-20T00:54:20.612" v="1538" actId="207"/>
          <ac:spMkLst>
            <pc:docMk/>
            <pc:sldMk cId="2248330113" sldId="262"/>
            <ac:spMk id="9" creationId="{86FD1B1F-DE96-ED90-5938-C9E1F94CB884}"/>
          </ac:spMkLst>
        </pc:spChg>
        <pc:spChg chg="add mod">
          <ac:chgData name="Pedro Sánchez" userId="41291a4e6da63335" providerId="LiveId" clId="{3ED0C291-7D32-44BD-821E-EEABF2784BA8}" dt="2025-10-20T00:54:22.362" v="1539" actId="207"/>
          <ac:spMkLst>
            <pc:docMk/>
            <pc:sldMk cId="2248330113" sldId="262"/>
            <ac:spMk id="10" creationId="{4101F144-1CB5-41BA-F452-BB46E073D29B}"/>
          </ac:spMkLst>
        </pc:spChg>
        <pc:spChg chg="add mod">
          <ac:chgData name="Pedro Sánchez" userId="41291a4e6da63335" providerId="LiveId" clId="{3ED0C291-7D32-44BD-821E-EEABF2784BA8}" dt="2025-10-20T00:54:24.323" v="1540" actId="207"/>
          <ac:spMkLst>
            <pc:docMk/>
            <pc:sldMk cId="2248330113" sldId="262"/>
            <ac:spMk id="11" creationId="{A719C2BD-E1CF-02C8-7387-79292D4D1241}"/>
          </ac:spMkLst>
        </pc:spChg>
        <pc:spChg chg="add mod">
          <ac:chgData name="Pedro Sánchez" userId="41291a4e6da63335" providerId="LiveId" clId="{3ED0C291-7D32-44BD-821E-EEABF2784BA8}" dt="2025-10-20T00:53:16.397" v="1520"/>
          <ac:spMkLst>
            <pc:docMk/>
            <pc:sldMk cId="2248330113" sldId="262"/>
            <ac:spMk id="12" creationId="{7A52D164-7B12-2439-2354-E9C1D9140E31}"/>
          </ac:spMkLst>
        </pc:spChg>
        <pc:picChg chg="mod">
          <ac:chgData name="Pedro Sánchez" userId="41291a4e6da63335" providerId="LiveId" clId="{3ED0C291-7D32-44BD-821E-EEABF2784BA8}" dt="2025-10-20T01:53:16.988" v="2321" actId="14826"/>
          <ac:picMkLst>
            <pc:docMk/>
            <pc:sldMk cId="2248330113" sldId="262"/>
            <ac:picMk id="7" creationId="{58A2FEFB-2262-1E84-25C1-E48B1423F11F}"/>
          </ac:picMkLst>
        </pc:picChg>
      </pc:sldChg>
      <pc:sldChg chg="addSp delSp modSp mod">
        <pc:chgData name="Pedro Sánchez" userId="41291a4e6da63335" providerId="LiveId" clId="{3ED0C291-7D32-44BD-821E-EEABF2784BA8}" dt="2025-10-20T02:06:35.866" v="2432" actId="113"/>
        <pc:sldMkLst>
          <pc:docMk/>
          <pc:sldMk cId="856540980" sldId="263"/>
        </pc:sldMkLst>
        <pc:spChg chg="add mod">
          <ac:chgData name="Pedro Sánchez" userId="41291a4e6da63335" providerId="LiveId" clId="{3ED0C291-7D32-44BD-821E-EEABF2784BA8}" dt="2025-10-20T00:53:19.248" v="1521"/>
          <ac:spMkLst>
            <pc:docMk/>
            <pc:sldMk cId="856540980" sldId="263"/>
            <ac:spMk id="2" creationId="{E676C51E-3240-96AE-F459-DE3F24541FBE}"/>
          </ac:spMkLst>
        </pc:spChg>
        <pc:spChg chg="mod">
          <ac:chgData name="Pedro Sánchez" userId="41291a4e6da63335" providerId="LiveId" clId="{3ED0C291-7D32-44BD-821E-EEABF2784BA8}" dt="2025-10-20T02:06:35.866" v="2432" actId="113"/>
          <ac:spMkLst>
            <pc:docMk/>
            <pc:sldMk cId="856540980" sldId="263"/>
            <ac:spMk id="3" creationId="{324BC577-5816-B7D0-08A1-26DDDEEA840A}"/>
          </ac:spMkLst>
        </pc:spChg>
        <pc:spChg chg="mod">
          <ac:chgData name="Pedro Sánchez" userId="41291a4e6da63335" providerId="LiveId" clId="{3ED0C291-7D32-44BD-821E-EEABF2784BA8}" dt="2025-10-20T00:50:06.152" v="1457" actId="20577"/>
          <ac:spMkLst>
            <pc:docMk/>
            <pc:sldMk cId="856540980" sldId="263"/>
            <ac:spMk id="5" creationId="{719387E4-6C77-DFBC-C767-95828F218FEE}"/>
          </ac:spMkLst>
        </pc:spChg>
        <pc:spChg chg="mod">
          <ac:chgData name="Pedro Sánchez" userId="41291a4e6da63335" providerId="LiveId" clId="{3ED0C291-7D32-44BD-821E-EEABF2784BA8}" dt="2025-10-20T02:05:55.732" v="2413" actId="1076"/>
          <ac:spMkLst>
            <pc:docMk/>
            <pc:sldMk cId="856540980" sldId="263"/>
            <ac:spMk id="8" creationId="{5FF441EC-4775-2B8F-BF60-07F396D659DF}"/>
          </ac:spMkLst>
        </pc:spChg>
        <pc:spChg chg="add mod">
          <ac:chgData name="Pedro Sánchez" userId="41291a4e6da63335" providerId="LiveId" clId="{3ED0C291-7D32-44BD-821E-EEABF2784BA8}" dt="2025-10-20T00:54:27.914" v="1541" actId="207"/>
          <ac:spMkLst>
            <pc:docMk/>
            <pc:sldMk cId="856540980" sldId="263"/>
            <ac:spMk id="9" creationId="{F1FB565B-D502-8F8F-B547-8B7D63F038D8}"/>
          </ac:spMkLst>
        </pc:spChg>
        <pc:spChg chg="add mod">
          <ac:chgData name="Pedro Sánchez" userId="41291a4e6da63335" providerId="LiveId" clId="{3ED0C291-7D32-44BD-821E-EEABF2784BA8}" dt="2025-10-20T00:54:31.265" v="1542" actId="207"/>
          <ac:spMkLst>
            <pc:docMk/>
            <pc:sldMk cId="856540980" sldId="263"/>
            <ac:spMk id="10" creationId="{E3DD4E67-D574-468A-74D5-98EB6531EA85}"/>
          </ac:spMkLst>
        </pc:spChg>
        <pc:spChg chg="add mod">
          <ac:chgData name="Pedro Sánchez" userId="41291a4e6da63335" providerId="LiveId" clId="{3ED0C291-7D32-44BD-821E-EEABF2784BA8}" dt="2025-10-20T00:54:33.119" v="1543" actId="207"/>
          <ac:spMkLst>
            <pc:docMk/>
            <pc:sldMk cId="856540980" sldId="263"/>
            <ac:spMk id="11" creationId="{36C6C389-91BA-98F5-8A35-B7DD60421626}"/>
          </ac:spMkLst>
        </pc:spChg>
        <pc:spChg chg="add mod">
          <ac:chgData name="Pedro Sánchez" userId="41291a4e6da63335" providerId="LiveId" clId="{3ED0C291-7D32-44BD-821E-EEABF2784BA8}" dt="2025-10-20T00:54:34.740" v="1544" actId="207"/>
          <ac:spMkLst>
            <pc:docMk/>
            <pc:sldMk cId="856540980" sldId="263"/>
            <ac:spMk id="12" creationId="{ED3B0B06-6FBE-C5EC-D898-4F44503FECC3}"/>
          </ac:spMkLst>
        </pc:spChg>
        <pc:spChg chg="add mod">
          <ac:chgData name="Pedro Sánchez" userId="41291a4e6da63335" providerId="LiveId" clId="{3ED0C291-7D32-44BD-821E-EEABF2784BA8}" dt="2025-10-20T00:53:19.248" v="1521"/>
          <ac:spMkLst>
            <pc:docMk/>
            <pc:sldMk cId="856540980" sldId="263"/>
            <ac:spMk id="13" creationId="{A1B3790F-F369-8489-AB7F-B8EBE6E71703}"/>
          </ac:spMkLst>
        </pc:spChg>
        <pc:picChg chg="del">
          <ac:chgData name="Pedro Sánchez" userId="41291a4e6da63335" providerId="LiveId" clId="{3ED0C291-7D32-44BD-821E-EEABF2784BA8}" dt="2025-10-20T01:56:52.351" v="2362" actId="478"/>
          <ac:picMkLst>
            <pc:docMk/>
            <pc:sldMk cId="856540980" sldId="263"/>
            <ac:picMk id="6" creationId="{435911E5-7130-3392-ED40-D74B22ADC32A}"/>
          </ac:picMkLst>
        </pc:picChg>
        <pc:picChg chg="mod">
          <ac:chgData name="Pedro Sánchez" userId="41291a4e6da63335" providerId="LiveId" clId="{3ED0C291-7D32-44BD-821E-EEABF2784BA8}" dt="2025-10-20T02:06:06.069" v="2414" actId="14100"/>
          <ac:picMkLst>
            <pc:docMk/>
            <pc:sldMk cId="856540980" sldId="263"/>
            <ac:picMk id="7" creationId="{7748CE84-D147-EE00-E3E9-691BDBDA7E7D}"/>
          </ac:picMkLst>
        </pc:picChg>
        <pc:picChg chg="add mod">
          <ac:chgData name="Pedro Sánchez" userId="41291a4e6da63335" providerId="LiveId" clId="{3ED0C291-7D32-44BD-821E-EEABF2784BA8}" dt="2025-10-20T02:05:40.841" v="2411" actId="1076"/>
          <ac:picMkLst>
            <pc:docMk/>
            <pc:sldMk cId="856540980" sldId="263"/>
            <ac:picMk id="15" creationId="{472BB826-B6B1-D282-E3EA-C679B17F0B9B}"/>
          </ac:picMkLst>
        </pc:picChg>
      </pc:sldChg>
      <pc:sldChg chg="addSp modSp add del mod ord">
        <pc:chgData name="Pedro Sánchez" userId="41291a4e6da63335" providerId="LiveId" clId="{3ED0C291-7D32-44BD-821E-EEABF2784BA8}" dt="2025-10-20T00:50:24.432" v="1487" actId="2696"/>
        <pc:sldMkLst>
          <pc:docMk/>
          <pc:sldMk cId="1825084229" sldId="264"/>
        </pc:sldMkLst>
      </pc:sldChg>
      <pc:sldChg chg="addSp delSp modSp add del mod">
        <pc:chgData name="Pedro Sánchez" userId="41291a4e6da63335" providerId="LiveId" clId="{3ED0C291-7D32-44BD-821E-EEABF2784BA8}" dt="2025-10-20T00:21:49.753" v="675" actId="2696"/>
        <pc:sldMkLst>
          <pc:docMk/>
          <pc:sldMk cId="2294619585" sldId="265"/>
        </pc:sldMkLst>
      </pc:sldChg>
      <pc:sldChg chg="addSp delSp modSp add mod">
        <pc:chgData name="Pedro Sánchez" userId="41291a4e6da63335" providerId="LiveId" clId="{3ED0C291-7D32-44BD-821E-EEABF2784BA8}" dt="2025-10-20T00:55:24.779" v="1555" actId="404"/>
        <pc:sldMkLst>
          <pc:docMk/>
          <pc:sldMk cId="3835149613" sldId="266"/>
        </pc:sldMkLst>
        <pc:spChg chg="add mod">
          <ac:chgData name="Pedro Sánchez" userId="41291a4e6da63335" providerId="LiveId" clId="{3ED0C291-7D32-44BD-821E-EEABF2784BA8}" dt="2025-10-20T00:53:24.762" v="1523"/>
          <ac:spMkLst>
            <pc:docMk/>
            <pc:sldMk cId="3835149613" sldId="266"/>
            <ac:spMk id="2" creationId="{83FE9DE0-DC70-AA1A-938C-7B8A19B2C733}"/>
          </ac:spMkLst>
        </pc:spChg>
        <pc:spChg chg="mod">
          <ac:chgData name="Pedro Sánchez" userId="41291a4e6da63335" providerId="LiveId" clId="{3ED0C291-7D32-44BD-821E-EEABF2784BA8}" dt="2025-10-20T00:55:24.779" v="1555" actId="404"/>
          <ac:spMkLst>
            <pc:docMk/>
            <pc:sldMk cId="3835149613" sldId="266"/>
            <ac:spMk id="3" creationId="{358FFBA6-2721-3365-E68D-AC8AD2EF99B4}"/>
          </ac:spMkLst>
        </pc:spChg>
        <pc:spChg chg="mod">
          <ac:chgData name="Pedro Sánchez" userId="41291a4e6da63335" providerId="LiveId" clId="{3ED0C291-7D32-44BD-821E-EEABF2784BA8}" dt="2025-10-20T00:50:28.928" v="1490" actId="20577"/>
          <ac:spMkLst>
            <pc:docMk/>
            <pc:sldMk cId="3835149613" sldId="266"/>
            <ac:spMk id="5" creationId="{3C3A45BC-25E4-F4F1-4F13-A0EFB41321DA}"/>
          </ac:spMkLst>
        </pc:spChg>
        <pc:spChg chg="add mod">
          <ac:chgData name="Pedro Sánchez" userId="41291a4e6da63335" providerId="LiveId" clId="{3ED0C291-7D32-44BD-821E-EEABF2784BA8}" dt="2025-10-20T00:55:00.123" v="1550" actId="207"/>
          <ac:spMkLst>
            <pc:docMk/>
            <pc:sldMk cId="3835149613" sldId="266"/>
            <ac:spMk id="6" creationId="{C11F4661-1335-4A88-9026-A4408C3F2C44}"/>
          </ac:spMkLst>
        </pc:spChg>
        <pc:spChg chg="add mod">
          <ac:chgData name="Pedro Sánchez" userId="41291a4e6da63335" providerId="LiveId" clId="{3ED0C291-7D32-44BD-821E-EEABF2784BA8}" dt="2025-10-20T00:55:00.123" v="1550" actId="207"/>
          <ac:spMkLst>
            <pc:docMk/>
            <pc:sldMk cId="3835149613" sldId="266"/>
            <ac:spMk id="7" creationId="{FE0595BF-F0B1-E77C-B281-C93E622261D5}"/>
          </ac:spMkLst>
        </pc:spChg>
        <pc:spChg chg="add mod">
          <ac:chgData name="Pedro Sánchez" userId="41291a4e6da63335" providerId="LiveId" clId="{3ED0C291-7D32-44BD-821E-EEABF2784BA8}" dt="2025-10-20T00:55:00.123" v="1550" actId="207"/>
          <ac:spMkLst>
            <pc:docMk/>
            <pc:sldMk cId="3835149613" sldId="266"/>
            <ac:spMk id="8" creationId="{6E2A18FF-2C48-2483-8DB2-F1CC0C0BEB7B}"/>
          </ac:spMkLst>
        </pc:spChg>
        <pc:spChg chg="add mod">
          <ac:chgData name="Pedro Sánchez" userId="41291a4e6da63335" providerId="LiveId" clId="{3ED0C291-7D32-44BD-821E-EEABF2784BA8}" dt="2025-10-20T00:55:00.123" v="1550" actId="207"/>
          <ac:spMkLst>
            <pc:docMk/>
            <pc:sldMk cId="3835149613" sldId="266"/>
            <ac:spMk id="9" creationId="{76EF2144-3898-313D-770A-0AC575691D62}"/>
          </ac:spMkLst>
        </pc:spChg>
        <pc:spChg chg="add mod">
          <ac:chgData name="Pedro Sánchez" userId="41291a4e6da63335" providerId="LiveId" clId="{3ED0C291-7D32-44BD-821E-EEABF2784BA8}" dt="2025-10-20T00:55:00.123" v="1550" actId="207"/>
          <ac:spMkLst>
            <pc:docMk/>
            <pc:sldMk cId="3835149613" sldId="266"/>
            <ac:spMk id="10" creationId="{9E886B2D-CDAA-FFC8-3E3B-8AF73AC78E3A}"/>
          </ac:spMkLst>
        </pc:spChg>
      </pc:sldChg>
      <pc:sldChg chg="modSp new del mod">
        <pc:chgData name="Pedro Sánchez" userId="41291a4e6da63335" providerId="LiveId" clId="{3ED0C291-7D32-44BD-821E-EEABF2784BA8}" dt="2025-10-20T00:24:23.488" v="851" actId="2696"/>
        <pc:sldMkLst>
          <pc:docMk/>
          <pc:sldMk cId="495250123" sldId="267"/>
        </pc:sldMkLst>
      </pc:sldChg>
      <pc:sldChg chg="modSp new del mod">
        <pc:chgData name="Pedro Sánchez" userId="41291a4e6da63335" providerId="LiveId" clId="{3ED0C291-7D32-44BD-821E-EEABF2784BA8}" dt="2025-10-20T00:49:35.443" v="1428" actId="2696"/>
        <pc:sldMkLst>
          <pc:docMk/>
          <pc:sldMk cId="435417858" sldId="268"/>
        </pc:sldMkLst>
      </pc:sldChg>
      <pc:sldChg chg="addSp modSp add mod">
        <pc:chgData name="Pedro Sánchez" userId="41291a4e6da63335" providerId="LiveId" clId="{3ED0C291-7D32-44BD-821E-EEABF2784BA8}" dt="2025-10-20T00:52:46.577" v="1512" actId="34135"/>
        <pc:sldMkLst>
          <pc:docMk/>
          <pc:sldMk cId="1439215733" sldId="269"/>
        </pc:sldMkLst>
        <pc:spChg chg="add mod">
          <ac:chgData name="Pedro Sánchez" userId="41291a4e6da63335" providerId="LiveId" clId="{3ED0C291-7D32-44BD-821E-EEABF2784BA8}" dt="2025-10-20T00:51:11.532" v="1494" actId="2085"/>
          <ac:spMkLst>
            <pc:docMk/>
            <pc:sldMk cId="1439215733" sldId="269"/>
            <ac:spMk id="2" creationId="{FCA88811-00BB-EC45-EB73-1418ACCF9E18}"/>
          </ac:spMkLst>
        </pc:spChg>
        <pc:spChg chg="mod">
          <ac:chgData name="Pedro Sánchez" userId="41291a4e6da63335" providerId="LiveId" clId="{3ED0C291-7D32-44BD-821E-EEABF2784BA8}" dt="2025-10-20T00:30:22.465" v="919" actId="1076"/>
          <ac:spMkLst>
            <pc:docMk/>
            <pc:sldMk cId="1439215733" sldId="269"/>
            <ac:spMk id="3" creationId="{DD4203BC-8FB3-73C7-DB03-5461BD0CDDD8}"/>
          </ac:spMkLst>
        </pc:spChg>
        <pc:spChg chg="mod">
          <ac:chgData name="Pedro Sánchez" userId="41291a4e6da63335" providerId="LiveId" clId="{3ED0C291-7D32-44BD-821E-EEABF2784BA8}" dt="2025-10-20T00:52:46.577" v="1512" actId="34135"/>
          <ac:spMkLst>
            <pc:docMk/>
            <pc:sldMk cId="1439215733" sldId="269"/>
            <ac:spMk id="4" creationId="{B09E2BC3-6769-A716-8E41-DEBBE3987404}"/>
          </ac:spMkLst>
        </pc:spChg>
        <pc:spChg chg="mod">
          <ac:chgData name="Pedro Sánchez" userId="41291a4e6da63335" providerId="LiveId" clId="{3ED0C291-7D32-44BD-821E-EEABF2784BA8}" dt="2025-10-20T00:44:53.955" v="1261" actId="1076"/>
          <ac:spMkLst>
            <pc:docMk/>
            <pc:sldMk cId="1439215733" sldId="269"/>
            <ac:spMk id="5" creationId="{D3004858-6419-1DEB-B91A-1F7290D02178}"/>
          </ac:spMkLst>
        </pc:spChg>
        <pc:spChg chg="add mod">
          <ac:chgData name="Pedro Sánchez" userId="41291a4e6da63335" providerId="LiveId" clId="{3ED0C291-7D32-44BD-821E-EEABF2784BA8}" dt="2025-10-20T00:52:21.886" v="1507" actId="207"/>
          <ac:spMkLst>
            <pc:docMk/>
            <pc:sldMk cId="1439215733" sldId="269"/>
            <ac:spMk id="6" creationId="{09B9CEA2-9166-D499-CBB8-5EE1E6914C40}"/>
          </ac:spMkLst>
        </pc:spChg>
        <pc:spChg chg="add mod">
          <ac:chgData name="Pedro Sánchez" userId="41291a4e6da63335" providerId="LiveId" clId="{3ED0C291-7D32-44BD-821E-EEABF2784BA8}" dt="2025-10-20T00:52:25.164" v="1508" actId="207"/>
          <ac:spMkLst>
            <pc:docMk/>
            <pc:sldMk cId="1439215733" sldId="269"/>
            <ac:spMk id="7" creationId="{DBCA9CCF-7EE3-961E-2221-E4DE92176A96}"/>
          </ac:spMkLst>
        </pc:spChg>
        <pc:spChg chg="add mod">
          <ac:chgData name="Pedro Sánchez" userId="41291a4e6da63335" providerId="LiveId" clId="{3ED0C291-7D32-44BD-821E-EEABF2784BA8}" dt="2025-10-20T00:52:26.623" v="1509" actId="207"/>
          <ac:spMkLst>
            <pc:docMk/>
            <pc:sldMk cId="1439215733" sldId="269"/>
            <ac:spMk id="8" creationId="{C58BB03B-4C7B-8385-F171-B9ABC94AD5CB}"/>
          </ac:spMkLst>
        </pc:spChg>
        <pc:spChg chg="add mod">
          <ac:chgData name="Pedro Sánchez" userId="41291a4e6da63335" providerId="LiveId" clId="{3ED0C291-7D32-44BD-821E-EEABF2784BA8}" dt="2025-10-20T00:52:28.426" v="1510" actId="207"/>
          <ac:spMkLst>
            <pc:docMk/>
            <pc:sldMk cId="1439215733" sldId="269"/>
            <ac:spMk id="9" creationId="{A27FEFD0-0BFE-C55F-F6E7-E668E7EBA646}"/>
          </ac:spMkLst>
        </pc:spChg>
        <pc:spChg chg="add mod">
          <ac:chgData name="Pedro Sánchez" userId="41291a4e6da63335" providerId="LiveId" clId="{3ED0C291-7D32-44BD-821E-EEABF2784BA8}" dt="2025-10-20T00:52:29.973" v="1511" actId="207"/>
          <ac:spMkLst>
            <pc:docMk/>
            <pc:sldMk cId="1439215733" sldId="269"/>
            <ac:spMk id="10" creationId="{A9CE0B96-8457-2556-8BDB-0C70E902A927}"/>
          </ac:spMkLst>
        </pc:spChg>
        <pc:picChg chg="mod">
          <ac:chgData name="Pedro Sánchez" userId="41291a4e6da63335" providerId="LiveId" clId="{3ED0C291-7D32-44BD-821E-EEABF2784BA8}" dt="2025-10-20T00:27:08.679" v="878" actId="1076"/>
          <ac:picMkLst>
            <pc:docMk/>
            <pc:sldMk cId="1439215733" sldId="269"/>
            <ac:picMk id="11" creationId="{A5394ACD-7CAF-3D9D-011E-9DB9D98A45FF}"/>
          </ac:picMkLst>
        </pc:picChg>
        <pc:picChg chg="mod">
          <ac:chgData name="Pedro Sánchez" userId="41291a4e6da63335" providerId="LiveId" clId="{3ED0C291-7D32-44BD-821E-EEABF2784BA8}" dt="2025-10-20T00:27:22.808" v="879" actId="1076"/>
          <ac:picMkLst>
            <pc:docMk/>
            <pc:sldMk cId="1439215733" sldId="269"/>
            <ac:picMk id="2052" creationId="{038270E9-65DC-2FC4-7F5F-A35FE0082DFD}"/>
          </ac:picMkLst>
        </pc:picChg>
      </pc:sldChg>
      <pc:sldChg chg="addSp delSp modSp add mod">
        <pc:chgData name="Pedro Sánchez" userId="41291a4e6da63335" providerId="LiveId" clId="{3ED0C291-7D32-44BD-821E-EEABF2784BA8}" dt="2025-10-20T00:53:47.082" v="1525" actId="207"/>
        <pc:sldMkLst>
          <pc:docMk/>
          <pc:sldMk cId="3930663989" sldId="270"/>
        </pc:sldMkLst>
        <pc:spChg chg="del">
          <ac:chgData name="Pedro Sánchez" userId="41291a4e6da63335" providerId="LiveId" clId="{3ED0C291-7D32-44BD-821E-EEABF2784BA8}" dt="2025-10-20T00:21:55.341" v="677" actId="478"/>
          <ac:spMkLst>
            <pc:docMk/>
            <pc:sldMk cId="3930663989" sldId="270"/>
            <ac:spMk id="3" creationId="{C3737598-EE08-40D2-D959-626B25EDEEDB}"/>
          </ac:spMkLst>
        </pc:spChg>
        <pc:spChg chg="mod">
          <ac:chgData name="Pedro Sánchez" userId="41291a4e6da63335" providerId="LiveId" clId="{3ED0C291-7D32-44BD-821E-EEABF2784BA8}" dt="2025-10-20T00:31:08.388" v="944" actId="20577"/>
          <ac:spMkLst>
            <pc:docMk/>
            <pc:sldMk cId="3930663989" sldId="270"/>
            <ac:spMk id="5" creationId="{377CC38B-1406-C91E-71B5-17C9D385FDDF}"/>
          </ac:spMkLst>
        </pc:spChg>
        <pc:spChg chg="add del mod">
          <ac:chgData name="Pedro Sánchez" userId="41291a4e6da63335" providerId="LiveId" clId="{3ED0C291-7D32-44BD-821E-EEABF2784BA8}" dt="2025-10-20T00:21:58.721" v="678" actId="478"/>
          <ac:spMkLst>
            <pc:docMk/>
            <pc:sldMk cId="3930663989" sldId="270"/>
            <ac:spMk id="7" creationId="{253B8E4E-852D-5924-ADB1-3FF8B1D2D3FA}"/>
          </ac:spMkLst>
        </pc:spChg>
        <pc:spChg chg="add mod">
          <ac:chgData name="Pedro Sánchez" userId="41291a4e6da63335" providerId="LiveId" clId="{3ED0C291-7D32-44BD-821E-EEABF2784BA8}" dt="2025-10-20T00:53:02.272" v="1515"/>
          <ac:spMkLst>
            <pc:docMk/>
            <pc:sldMk cId="3930663989" sldId="270"/>
            <ac:spMk id="9" creationId="{1C69D4FB-9310-43D4-0C56-B22617886D49}"/>
          </ac:spMkLst>
        </pc:spChg>
        <pc:spChg chg="add mod">
          <ac:chgData name="Pedro Sánchez" userId="41291a4e6da63335" providerId="LiveId" clId="{3ED0C291-7D32-44BD-821E-EEABF2784BA8}" dt="2025-10-20T00:53:47.082" v="1525" actId="207"/>
          <ac:spMkLst>
            <pc:docMk/>
            <pc:sldMk cId="3930663989" sldId="270"/>
            <ac:spMk id="10" creationId="{1F2B3B63-2389-8B7C-A175-0CA8569A7CDB}"/>
          </ac:spMkLst>
        </pc:spChg>
        <pc:spChg chg="add mod">
          <ac:chgData name="Pedro Sánchez" userId="41291a4e6da63335" providerId="LiveId" clId="{3ED0C291-7D32-44BD-821E-EEABF2784BA8}" dt="2025-10-20T00:53:02.272" v="1515"/>
          <ac:spMkLst>
            <pc:docMk/>
            <pc:sldMk cId="3930663989" sldId="270"/>
            <ac:spMk id="12" creationId="{4DCF4384-93B6-3576-6B73-2BC9D818653F}"/>
          </ac:spMkLst>
        </pc:spChg>
        <pc:spChg chg="del">
          <ac:chgData name="Pedro Sánchez" userId="41291a4e6da63335" providerId="LiveId" clId="{3ED0C291-7D32-44BD-821E-EEABF2784BA8}" dt="2025-10-20T00:21:59.992" v="679" actId="478"/>
          <ac:spMkLst>
            <pc:docMk/>
            <pc:sldMk cId="3930663989" sldId="270"/>
            <ac:spMk id="14" creationId="{4610CDAB-34AF-AF3A-E842-A246B44565B5}"/>
          </ac:spMkLst>
        </pc:spChg>
        <pc:spChg chg="add mod">
          <ac:chgData name="Pedro Sánchez" userId="41291a4e6da63335" providerId="LiveId" clId="{3ED0C291-7D32-44BD-821E-EEABF2784BA8}" dt="2025-10-20T00:53:02.272" v="1515"/>
          <ac:spMkLst>
            <pc:docMk/>
            <pc:sldMk cId="3930663989" sldId="270"/>
            <ac:spMk id="15" creationId="{E2C5FEA1-2EFF-0BA3-1A0E-2E5300699885}"/>
          </ac:spMkLst>
        </pc:spChg>
        <pc:spChg chg="add mod">
          <ac:chgData name="Pedro Sánchez" userId="41291a4e6da63335" providerId="LiveId" clId="{3ED0C291-7D32-44BD-821E-EEABF2784BA8}" dt="2025-10-20T00:53:02.272" v="1515"/>
          <ac:spMkLst>
            <pc:docMk/>
            <pc:sldMk cId="3930663989" sldId="270"/>
            <ac:spMk id="16" creationId="{147219E4-828D-EC32-DE8F-4BCE30F5670D}"/>
          </ac:spMkLst>
        </pc:spChg>
        <pc:spChg chg="add mod">
          <ac:chgData name="Pedro Sánchez" userId="41291a4e6da63335" providerId="LiveId" clId="{3ED0C291-7D32-44BD-821E-EEABF2784BA8}" dt="2025-10-20T00:53:02.272" v="1515"/>
          <ac:spMkLst>
            <pc:docMk/>
            <pc:sldMk cId="3930663989" sldId="270"/>
            <ac:spMk id="17" creationId="{C76EF29E-EC98-892D-04DF-96861128F078}"/>
          </ac:spMkLst>
        </pc:spChg>
        <pc:picChg chg="mod">
          <ac:chgData name="Pedro Sánchez" userId="41291a4e6da63335" providerId="LiveId" clId="{3ED0C291-7D32-44BD-821E-EEABF2784BA8}" dt="2025-10-20T00:22:25.961" v="686" actId="1076"/>
          <ac:picMkLst>
            <pc:docMk/>
            <pc:sldMk cId="3930663989" sldId="270"/>
            <ac:picMk id="6" creationId="{BCFC5E01-4424-7A55-D3A5-7EC58FA778B0}"/>
          </ac:picMkLst>
        </pc:picChg>
        <pc:picChg chg="mod">
          <ac:chgData name="Pedro Sánchez" userId="41291a4e6da63335" providerId="LiveId" clId="{3ED0C291-7D32-44BD-821E-EEABF2784BA8}" dt="2025-10-20T00:22:23.297" v="685" actId="1076"/>
          <ac:picMkLst>
            <pc:docMk/>
            <pc:sldMk cId="3930663989" sldId="270"/>
            <ac:picMk id="8" creationId="{17D14D78-A75A-B64C-5C30-295ABF3FD4CD}"/>
          </ac:picMkLst>
        </pc:picChg>
        <pc:picChg chg="mod">
          <ac:chgData name="Pedro Sánchez" userId="41291a4e6da63335" providerId="LiveId" clId="{3ED0C291-7D32-44BD-821E-EEABF2784BA8}" dt="2025-10-20T00:22:31.177" v="688" actId="1076"/>
          <ac:picMkLst>
            <pc:docMk/>
            <pc:sldMk cId="3930663989" sldId="270"/>
            <ac:picMk id="11" creationId="{CCFC0F69-FA36-A1AE-9833-12973F36D1DC}"/>
          </ac:picMkLst>
        </pc:picChg>
        <pc:picChg chg="mod">
          <ac:chgData name="Pedro Sánchez" userId="41291a4e6da63335" providerId="LiveId" clId="{3ED0C291-7D32-44BD-821E-EEABF2784BA8}" dt="2025-10-20T00:22:29" v="687" actId="1076"/>
          <ac:picMkLst>
            <pc:docMk/>
            <pc:sldMk cId="3930663989" sldId="270"/>
            <ac:picMk id="13" creationId="{4A2CD7FE-8C8B-CA68-28DA-2B3F4F15EBF6}"/>
          </ac:picMkLst>
        </pc:picChg>
      </pc:sldChg>
      <pc:sldChg chg="addSp delSp modSp add mod ord">
        <pc:chgData name="Pedro Sánchez" userId="41291a4e6da63335" providerId="LiveId" clId="{3ED0C291-7D32-44BD-821E-EEABF2784BA8}" dt="2025-10-20T01:38:12.858" v="2249" actId="20577"/>
        <pc:sldMkLst>
          <pc:docMk/>
          <pc:sldMk cId="3602104851" sldId="271"/>
        </pc:sldMkLst>
        <pc:spChg chg="del">
          <ac:chgData name="Pedro Sánchez" userId="41291a4e6da63335" providerId="LiveId" clId="{3ED0C291-7D32-44BD-821E-EEABF2784BA8}" dt="2025-10-20T00:31:58.562" v="952" actId="478"/>
          <ac:spMkLst>
            <pc:docMk/>
            <pc:sldMk cId="3602104851" sldId="271"/>
            <ac:spMk id="2" creationId="{509982FC-7D00-A26B-E3DD-CA71B67E9396}"/>
          </ac:spMkLst>
        </pc:spChg>
        <pc:spChg chg="del">
          <ac:chgData name="Pedro Sánchez" userId="41291a4e6da63335" providerId="LiveId" clId="{3ED0C291-7D32-44BD-821E-EEABF2784BA8}" dt="2025-10-20T00:31:53.754" v="950" actId="478"/>
          <ac:spMkLst>
            <pc:docMk/>
            <pc:sldMk cId="3602104851" sldId="271"/>
            <ac:spMk id="3" creationId="{1E25E70F-6648-0DC4-478E-2221501F7AF0}"/>
          </ac:spMkLst>
        </pc:spChg>
        <pc:spChg chg="mod">
          <ac:chgData name="Pedro Sánchez" userId="41291a4e6da63335" providerId="LiveId" clId="{3ED0C291-7D32-44BD-821E-EEABF2784BA8}" dt="2025-10-20T01:38:12.858" v="2249" actId="20577"/>
          <ac:spMkLst>
            <pc:docMk/>
            <pc:sldMk cId="3602104851" sldId="271"/>
            <ac:spMk id="5" creationId="{3654B186-725A-2DDD-48B0-4A3FC79F75BF}"/>
          </ac:spMkLst>
        </pc:spChg>
        <pc:spChg chg="del">
          <ac:chgData name="Pedro Sánchez" userId="41291a4e6da63335" providerId="LiveId" clId="{3ED0C291-7D32-44BD-821E-EEABF2784BA8}" dt="2025-10-20T00:31:51.909" v="949" actId="478"/>
          <ac:spMkLst>
            <pc:docMk/>
            <pc:sldMk cId="3602104851" sldId="271"/>
            <ac:spMk id="6" creationId="{8CC04258-CCA3-F814-05D6-A704534663A1}"/>
          </ac:spMkLst>
        </pc:spChg>
        <pc:spChg chg="add del mod">
          <ac:chgData name="Pedro Sánchez" userId="41291a4e6da63335" providerId="LiveId" clId="{3ED0C291-7D32-44BD-821E-EEABF2784BA8}" dt="2025-10-20T00:31:56.890" v="951" actId="478"/>
          <ac:spMkLst>
            <pc:docMk/>
            <pc:sldMk cId="3602104851" sldId="271"/>
            <ac:spMk id="8" creationId="{14DBA80A-3342-9E24-CD25-D2852FC92516}"/>
          </ac:spMkLst>
        </pc:spChg>
        <pc:spChg chg="add mod">
          <ac:chgData name="Pedro Sánchez" userId="41291a4e6da63335" providerId="LiveId" clId="{3ED0C291-7D32-44BD-821E-EEABF2784BA8}" dt="2025-10-20T00:41:15.036" v="1250" actId="1076"/>
          <ac:spMkLst>
            <pc:docMk/>
            <pc:sldMk cId="3602104851" sldId="271"/>
            <ac:spMk id="9" creationId="{569ED283-825B-FD9C-BF8F-70CC18BBB1F8}"/>
          </ac:spMkLst>
        </pc:spChg>
        <pc:spChg chg="add mod">
          <ac:chgData name="Pedro Sánchez" userId="41291a4e6da63335" providerId="LiveId" clId="{3ED0C291-7D32-44BD-821E-EEABF2784BA8}" dt="2025-10-20T00:41:15.036" v="1250" actId="1076"/>
          <ac:spMkLst>
            <pc:docMk/>
            <pc:sldMk cId="3602104851" sldId="271"/>
            <ac:spMk id="10" creationId="{6523B9A1-07D5-D881-E916-162FC15AE7A8}"/>
          </ac:spMkLst>
        </pc:spChg>
        <pc:spChg chg="add mod">
          <ac:chgData name="Pedro Sánchez" userId="41291a4e6da63335" providerId="LiveId" clId="{3ED0C291-7D32-44BD-821E-EEABF2784BA8}" dt="2025-10-20T00:41:15.036" v="1250" actId="1076"/>
          <ac:spMkLst>
            <pc:docMk/>
            <pc:sldMk cId="3602104851" sldId="271"/>
            <ac:spMk id="11" creationId="{B3FFE977-C122-486E-77D0-290B495E7944}"/>
          </ac:spMkLst>
        </pc:spChg>
        <pc:spChg chg="add mod">
          <ac:chgData name="Pedro Sánchez" userId="41291a4e6da63335" providerId="LiveId" clId="{3ED0C291-7D32-44BD-821E-EEABF2784BA8}" dt="2025-10-20T00:41:15.036" v="1250" actId="1076"/>
          <ac:spMkLst>
            <pc:docMk/>
            <pc:sldMk cId="3602104851" sldId="271"/>
            <ac:spMk id="12" creationId="{C2FD689F-FD43-7019-6CFB-3F037B1A2D97}"/>
          </ac:spMkLst>
        </pc:spChg>
        <pc:spChg chg="add mod">
          <ac:chgData name="Pedro Sánchez" userId="41291a4e6da63335" providerId="LiveId" clId="{3ED0C291-7D32-44BD-821E-EEABF2784BA8}" dt="2025-10-20T00:41:15.036" v="1250" actId="1076"/>
          <ac:spMkLst>
            <pc:docMk/>
            <pc:sldMk cId="3602104851" sldId="271"/>
            <ac:spMk id="13" creationId="{16AEA8F6-67AC-6B90-7BD2-F429D71AB8E6}"/>
          </ac:spMkLst>
        </pc:spChg>
        <pc:spChg chg="add del">
          <ac:chgData name="Pedro Sánchez" userId="41291a4e6da63335" providerId="LiveId" clId="{3ED0C291-7D32-44BD-821E-EEABF2784BA8}" dt="2025-10-20T00:37:51.914" v="1187" actId="22"/>
          <ac:spMkLst>
            <pc:docMk/>
            <pc:sldMk cId="3602104851" sldId="271"/>
            <ac:spMk id="15" creationId="{7EE90281-C2D8-795B-01FE-F4D14E5D2625}"/>
          </ac:spMkLst>
        </pc:spChg>
        <pc:spChg chg="add mod">
          <ac:chgData name="Pedro Sánchez" userId="41291a4e6da63335" providerId="LiveId" clId="{3ED0C291-7D32-44BD-821E-EEABF2784BA8}" dt="2025-10-20T00:41:15.036" v="1250" actId="1076"/>
          <ac:spMkLst>
            <pc:docMk/>
            <pc:sldMk cId="3602104851" sldId="271"/>
            <ac:spMk id="16" creationId="{B1C0C175-0A77-AF77-55A8-E6A66D4168C8}"/>
          </ac:spMkLst>
        </pc:spChg>
        <pc:spChg chg="add mod">
          <ac:chgData name="Pedro Sánchez" userId="41291a4e6da63335" providerId="LiveId" clId="{3ED0C291-7D32-44BD-821E-EEABF2784BA8}" dt="2025-10-20T00:41:15.036" v="1250" actId="1076"/>
          <ac:spMkLst>
            <pc:docMk/>
            <pc:sldMk cId="3602104851" sldId="271"/>
            <ac:spMk id="17" creationId="{B280D56A-D1EB-75C7-8EE9-2658F84DEC7F}"/>
          </ac:spMkLst>
        </pc:spChg>
        <pc:spChg chg="add mod">
          <ac:chgData name="Pedro Sánchez" userId="41291a4e6da63335" providerId="LiveId" clId="{3ED0C291-7D32-44BD-821E-EEABF2784BA8}" dt="2025-10-20T00:53:09.119" v="1517"/>
          <ac:spMkLst>
            <pc:docMk/>
            <pc:sldMk cId="3602104851" sldId="271"/>
            <ac:spMk id="18" creationId="{4605CFE5-7BFA-4815-37DD-7DBE040FA973}"/>
          </ac:spMkLst>
        </pc:spChg>
        <pc:spChg chg="add mod">
          <ac:chgData name="Pedro Sánchez" userId="41291a4e6da63335" providerId="LiveId" clId="{3ED0C291-7D32-44BD-821E-EEABF2784BA8}" dt="2025-10-20T00:53:55.998" v="1528" actId="207"/>
          <ac:spMkLst>
            <pc:docMk/>
            <pc:sldMk cId="3602104851" sldId="271"/>
            <ac:spMk id="19" creationId="{5F5BB483-80E6-A364-101C-EB2E82B754E7}"/>
          </ac:spMkLst>
        </pc:spChg>
        <pc:spChg chg="add mod">
          <ac:chgData name="Pedro Sánchez" userId="41291a4e6da63335" providerId="LiveId" clId="{3ED0C291-7D32-44BD-821E-EEABF2784BA8}" dt="2025-10-20T00:53:57.829" v="1529" actId="207"/>
          <ac:spMkLst>
            <pc:docMk/>
            <pc:sldMk cId="3602104851" sldId="271"/>
            <ac:spMk id="20" creationId="{13080A11-F9C5-078A-57AA-3A9CBE69A58F}"/>
          </ac:spMkLst>
        </pc:spChg>
        <pc:spChg chg="add mod">
          <ac:chgData name="Pedro Sánchez" userId="41291a4e6da63335" providerId="LiveId" clId="{3ED0C291-7D32-44BD-821E-EEABF2784BA8}" dt="2025-10-20T01:38:09.681" v="2247" actId="207"/>
          <ac:spMkLst>
            <pc:docMk/>
            <pc:sldMk cId="3602104851" sldId="271"/>
            <ac:spMk id="21" creationId="{B98BFF18-910B-1516-E4E5-D0A85B748FCF}"/>
          </ac:spMkLst>
        </pc:spChg>
        <pc:spChg chg="add mod">
          <ac:chgData name="Pedro Sánchez" userId="41291a4e6da63335" providerId="LiveId" clId="{3ED0C291-7D32-44BD-821E-EEABF2784BA8}" dt="2025-10-20T00:53:09.119" v="1517"/>
          <ac:spMkLst>
            <pc:docMk/>
            <pc:sldMk cId="3602104851" sldId="271"/>
            <ac:spMk id="22" creationId="{A5E36635-D76A-9A1F-F1BB-2B5AAA1E88CB}"/>
          </ac:spMkLst>
        </pc:spChg>
        <pc:spChg chg="add mod">
          <ac:chgData name="Pedro Sánchez" userId="41291a4e6da63335" providerId="LiveId" clId="{3ED0C291-7D32-44BD-821E-EEABF2784BA8}" dt="2025-10-20T00:53:09.119" v="1517"/>
          <ac:spMkLst>
            <pc:docMk/>
            <pc:sldMk cId="3602104851" sldId="271"/>
            <ac:spMk id="23" creationId="{1D571FA6-F369-7051-83D9-15AE7F12E352}"/>
          </ac:spMkLst>
        </pc:spChg>
      </pc:sldChg>
      <pc:sldChg chg="addSp modSp add mod ord">
        <pc:chgData name="Pedro Sánchez" userId="41291a4e6da63335" providerId="LiveId" clId="{3ED0C291-7D32-44BD-821E-EEABF2784BA8}" dt="2025-10-20T02:43:33.267" v="3501" actId="20577"/>
        <pc:sldMkLst>
          <pc:docMk/>
          <pc:sldMk cId="3394784691" sldId="272"/>
        </pc:sldMkLst>
        <pc:spChg chg="add mod">
          <ac:chgData name="Pedro Sánchez" userId="41291a4e6da63335" providerId="LiveId" clId="{3ED0C291-7D32-44BD-821E-EEABF2784BA8}" dt="2025-10-20T00:47:59.168" v="1292" actId="14100"/>
          <ac:spMkLst>
            <pc:docMk/>
            <pc:sldMk cId="3394784691" sldId="272"/>
            <ac:spMk id="2" creationId="{98AC17B7-6BA3-BC8A-8B78-F63E018A7B62}"/>
          </ac:spMkLst>
        </pc:spChg>
        <pc:spChg chg="add mod">
          <ac:chgData name="Pedro Sánchez" userId="41291a4e6da63335" providerId="LiveId" clId="{3ED0C291-7D32-44BD-821E-EEABF2784BA8}" dt="2025-10-20T02:43:21.488" v="3487" actId="20577"/>
          <ac:spMkLst>
            <pc:docMk/>
            <pc:sldMk cId="3394784691" sldId="272"/>
            <ac:spMk id="3" creationId="{D33B695F-EE30-A38E-BCD0-37A02B4E5D59}"/>
          </ac:spMkLst>
        </pc:spChg>
        <pc:spChg chg="mod">
          <ac:chgData name="Pedro Sánchez" userId="41291a4e6da63335" providerId="LiveId" clId="{3ED0C291-7D32-44BD-821E-EEABF2784BA8}" dt="2025-10-20T00:50:21.179" v="1486" actId="20577"/>
          <ac:spMkLst>
            <pc:docMk/>
            <pc:sldMk cId="3394784691" sldId="272"/>
            <ac:spMk id="5" creationId="{22B40DED-2E4E-BFA5-AF92-F403C526B369}"/>
          </ac:spMkLst>
        </pc:spChg>
        <pc:spChg chg="add mod">
          <ac:chgData name="Pedro Sánchez" userId="41291a4e6da63335" providerId="LiveId" clId="{3ED0C291-7D32-44BD-821E-EEABF2784BA8}" dt="2025-10-20T02:43:33.267" v="3501" actId="20577"/>
          <ac:spMkLst>
            <pc:docMk/>
            <pc:sldMk cId="3394784691" sldId="272"/>
            <ac:spMk id="6" creationId="{AEE07EE7-E567-AC57-BCD1-8207293BA755}"/>
          </ac:spMkLst>
        </pc:spChg>
        <pc:spChg chg="add mod">
          <ac:chgData name="Pedro Sánchez" userId="41291a4e6da63335" providerId="LiveId" clId="{3ED0C291-7D32-44BD-821E-EEABF2784BA8}" dt="2025-10-20T00:53:22.126" v="1522"/>
          <ac:spMkLst>
            <pc:docMk/>
            <pc:sldMk cId="3394784691" sldId="272"/>
            <ac:spMk id="7" creationId="{8D73E3B5-B4C3-AFE8-3B84-A8572B39D772}"/>
          </ac:spMkLst>
        </pc:spChg>
        <pc:spChg chg="add mod">
          <ac:chgData name="Pedro Sánchez" userId="41291a4e6da63335" providerId="LiveId" clId="{3ED0C291-7D32-44BD-821E-EEABF2784BA8}" dt="2025-10-20T00:54:38.678" v="1545" actId="207"/>
          <ac:spMkLst>
            <pc:docMk/>
            <pc:sldMk cId="3394784691" sldId="272"/>
            <ac:spMk id="8" creationId="{C82683F7-7381-8E12-8122-EF1F1A8B9CD1}"/>
          </ac:spMkLst>
        </pc:spChg>
        <pc:spChg chg="mod">
          <ac:chgData name="Pedro Sánchez" userId="41291a4e6da63335" providerId="LiveId" clId="{3ED0C291-7D32-44BD-821E-EEABF2784BA8}" dt="2025-10-20T00:47:18.185" v="1269" actId="207"/>
          <ac:spMkLst>
            <pc:docMk/>
            <pc:sldMk cId="3394784691" sldId="272"/>
            <ac:spMk id="9" creationId="{A865CC64-E735-C212-30D8-4BF34E54E426}"/>
          </ac:spMkLst>
        </pc:spChg>
        <pc:spChg chg="mod">
          <ac:chgData name="Pedro Sánchez" userId="41291a4e6da63335" providerId="LiveId" clId="{3ED0C291-7D32-44BD-821E-EEABF2784BA8}" dt="2025-10-20T00:47:18.185" v="1269" actId="207"/>
          <ac:spMkLst>
            <pc:docMk/>
            <pc:sldMk cId="3394784691" sldId="272"/>
            <ac:spMk id="10" creationId="{11EACF51-ECF3-DFEE-DFCB-20951EFB507C}"/>
          </ac:spMkLst>
        </pc:spChg>
        <pc:spChg chg="mod">
          <ac:chgData name="Pedro Sánchez" userId="41291a4e6da63335" providerId="LiveId" clId="{3ED0C291-7D32-44BD-821E-EEABF2784BA8}" dt="2025-10-20T00:47:18.185" v="1269" actId="207"/>
          <ac:spMkLst>
            <pc:docMk/>
            <pc:sldMk cId="3394784691" sldId="272"/>
            <ac:spMk id="11" creationId="{B65FDBE4-A32F-B256-E803-6EC9B9F62DFF}"/>
          </ac:spMkLst>
        </pc:spChg>
        <pc:spChg chg="mod">
          <ac:chgData name="Pedro Sánchez" userId="41291a4e6da63335" providerId="LiveId" clId="{3ED0C291-7D32-44BD-821E-EEABF2784BA8}" dt="2025-10-20T00:47:18.185" v="1269" actId="207"/>
          <ac:spMkLst>
            <pc:docMk/>
            <pc:sldMk cId="3394784691" sldId="272"/>
            <ac:spMk id="12" creationId="{F57B8B1E-7003-0EA0-95CD-B6E72E33E6B4}"/>
          </ac:spMkLst>
        </pc:spChg>
        <pc:spChg chg="mod">
          <ac:chgData name="Pedro Sánchez" userId="41291a4e6da63335" providerId="LiveId" clId="{3ED0C291-7D32-44BD-821E-EEABF2784BA8}" dt="2025-10-20T00:47:18.185" v="1269" actId="207"/>
          <ac:spMkLst>
            <pc:docMk/>
            <pc:sldMk cId="3394784691" sldId="272"/>
            <ac:spMk id="13" creationId="{438AF191-57A9-DC49-051B-E4BC6EB06947}"/>
          </ac:spMkLst>
        </pc:spChg>
        <pc:spChg chg="add mod">
          <ac:chgData name="Pedro Sánchez" userId="41291a4e6da63335" providerId="LiveId" clId="{3ED0C291-7D32-44BD-821E-EEABF2784BA8}" dt="2025-10-20T00:54:40.107" v="1546" actId="207"/>
          <ac:spMkLst>
            <pc:docMk/>
            <pc:sldMk cId="3394784691" sldId="272"/>
            <ac:spMk id="14" creationId="{A8FCA744-46CD-CF4D-EDB2-FBD18D99D9AB}"/>
          </ac:spMkLst>
        </pc:spChg>
        <pc:spChg chg="add mod">
          <ac:chgData name="Pedro Sánchez" userId="41291a4e6da63335" providerId="LiveId" clId="{3ED0C291-7D32-44BD-821E-EEABF2784BA8}" dt="2025-10-20T00:54:42.905" v="1547" actId="207"/>
          <ac:spMkLst>
            <pc:docMk/>
            <pc:sldMk cId="3394784691" sldId="272"/>
            <ac:spMk id="15" creationId="{E27D6C56-A5F0-A790-5491-17FAEC845AAB}"/>
          </ac:spMkLst>
        </pc:spChg>
        <pc:spChg chg="mod">
          <ac:chgData name="Pedro Sánchez" userId="41291a4e6da63335" providerId="LiveId" clId="{3ED0C291-7D32-44BD-821E-EEABF2784BA8}" dt="2025-10-20T00:47:18.185" v="1269" actId="207"/>
          <ac:spMkLst>
            <pc:docMk/>
            <pc:sldMk cId="3394784691" sldId="272"/>
            <ac:spMk id="16" creationId="{AABBB869-6471-EEF0-B6A2-AF88E547775F}"/>
          </ac:spMkLst>
        </pc:spChg>
        <pc:spChg chg="mod">
          <ac:chgData name="Pedro Sánchez" userId="41291a4e6da63335" providerId="LiveId" clId="{3ED0C291-7D32-44BD-821E-EEABF2784BA8}" dt="2025-10-20T00:47:18.185" v="1269" actId="207"/>
          <ac:spMkLst>
            <pc:docMk/>
            <pc:sldMk cId="3394784691" sldId="272"/>
            <ac:spMk id="17" creationId="{A433C2C3-CF6D-BCC3-B63A-4361FFCF2531}"/>
          </ac:spMkLst>
        </pc:spChg>
        <pc:spChg chg="add mod">
          <ac:chgData name="Pedro Sánchez" userId="41291a4e6da63335" providerId="LiveId" clId="{3ED0C291-7D32-44BD-821E-EEABF2784BA8}" dt="2025-10-20T00:54:45.632" v="1548" actId="207"/>
          <ac:spMkLst>
            <pc:docMk/>
            <pc:sldMk cId="3394784691" sldId="272"/>
            <ac:spMk id="18" creationId="{AAC650AB-1444-79C9-6F50-38BF5375BCBE}"/>
          </ac:spMkLst>
        </pc:spChg>
        <pc:spChg chg="add mod">
          <ac:chgData name="Pedro Sánchez" userId="41291a4e6da63335" providerId="LiveId" clId="{3ED0C291-7D32-44BD-821E-EEABF2784BA8}" dt="2025-10-20T00:54:52.768" v="1549" actId="207"/>
          <ac:spMkLst>
            <pc:docMk/>
            <pc:sldMk cId="3394784691" sldId="272"/>
            <ac:spMk id="19" creationId="{9BF1D769-83BB-1E08-F464-48B911026B68}"/>
          </ac:spMkLst>
        </pc:spChg>
      </pc:sldChg>
      <pc:sldChg chg="addSp modSp add mod">
        <pc:chgData name="Pedro Sánchez" userId="41291a4e6da63335" providerId="LiveId" clId="{3ED0C291-7D32-44BD-821E-EEABF2784BA8}" dt="2025-10-20T01:44:43.131" v="2309" actId="20577"/>
        <pc:sldMkLst>
          <pc:docMk/>
          <pc:sldMk cId="236388774" sldId="273"/>
        </pc:sldMkLst>
        <pc:spChg chg="add mod">
          <ac:chgData name="Pedro Sánchez" userId="41291a4e6da63335" providerId="LiveId" clId="{3ED0C291-7D32-44BD-821E-EEABF2784BA8}" dt="2025-10-20T00:53:13.715" v="1519"/>
          <ac:spMkLst>
            <pc:docMk/>
            <pc:sldMk cId="236388774" sldId="273"/>
            <ac:spMk id="2" creationId="{69ACFBD3-082D-D2C1-309E-274BDE7FF3DB}"/>
          </ac:spMkLst>
        </pc:spChg>
        <pc:spChg chg="mod">
          <ac:chgData name="Pedro Sánchez" userId="41291a4e6da63335" providerId="LiveId" clId="{3ED0C291-7D32-44BD-821E-EEABF2784BA8}" dt="2025-10-20T00:49:56.032" v="1451" actId="20577"/>
          <ac:spMkLst>
            <pc:docMk/>
            <pc:sldMk cId="236388774" sldId="273"/>
            <ac:spMk id="5" creationId="{7A156EE2-EBE1-31FC-12B3-F7F31F861CE3}"/>
          </ac:spMkLst>
        </pc:spChg>
        <pc:spChg chg="add mod">
          <ac:chgData name="Pedro Sánchez" userId="41291a4e6da63335" providerId="LiveId" clId="{3ED0C291-7D32-44BD-821E-EEABF2784BA8}" dt="2025-10-20T00:54:08.779" v="1533" actId="207"/>
          <ac:spMkLst>
            <pc:docMk/>
            <pc:sldMk cId="236388774" sldId="273"/>
            <ac:spMk id="6" creationId="{ACF6B364-87D5-FD5C-EF3D-DE710F069F4B}"/>
          </ac:spMkLst>
        </pc:spChg>
        <pc:spChg chg="mod">
          <ac:chgData name="Pedro Sánchez" userId="41291a4e6da63335" providerId="LiveId" clId="{3ED0C291-7D32-44BD-821E-EEABF2784BA8}" dt="2025-10-20T01:44:43.131" v="2309" actId="20577"/>
          <ac:spMkLst>
            <pc:docMk/>
            <pc:sldMk cId="236388774" sldId="273"/>
            <ac:spMk id="8" creationId="{467DB214-823C-7DEF-FC1D-1E1C812E453F}"/>
          </ac:spMkLst>
        </pc:spChg>
        <pc:spChg chg="add mod">
          <ac:chgData name="Pedro Sánchez" userId="41291a4e6da63335" providerId="LiveId" clId="{3ED0C291-7D32-44BD-821E-EEABF2784BA8}" dt="2025-10-20T00:54:10.577" v="1534" actId="207"/>
          <ac:spMkLst>
            <pc:docMk/>
            <pc:sldMk cId="236388774" sldId="273"/>
            <ac:spMk id="9" creationId="{56EA2C72-2B37-948C-5384-6668B98462D9}"/>
          </ac:spMkLst>
        </pc:spChg>
        <pc:spChg chg="add mod">
          <ac:chgData name="Pedro Sánchez" userId="41291a4e6da63335" providerId="LiveId" clId="{3ED0C291-7D32-44BD-821E-EEABF2784BA8}" dt="2025-10-20T00:54:12.469" v="1535" actId="207"/>
          <ac:spMkLst>
            <pc:docMk/>
            <pc:sldMk cId="236388774" sldId="273"/>
            <ac:spMk id="10" creationId="{FDAE7215-D58A-1717-86D2-494A2406A1DE}"/>
          </ac:spMkLst>
        </pc:spChg>
        <pc:spChg chg="add mod">
          <ac:chgData name="Pedro Sánchez" userId="41291a4e6da63335" providerId="LiveId" clId="{3ED0C291-7D32-44BD-821E-EEABF2784BA8}" dt="2025-10-20T00:54:14.665" v="1536" actId="207"/>
          <ac:spMkLst>
            <pc:docMk/>
            <pc:sldMk cId="236388774" sldId="273"/>
            <ac:spMk id="11" creationId="{3CDD9563-4FD4-85DB-6833-ABD6E8D4C109}"/>
          </ac:spMkLst>
        </pc:spChg>
        <pc:spChg chg="add mod">
          <ac:chgData name="Pedro Sánchez" userId="41291a4e6da63335" providerId="LiveId" clId="{3ED0C291-7D32-44BD-821E-EEABF2784BA8}" dt="2025-10-20T00:53:13.715" v="1519"/>
          <ac:spMkLst>
            <pc:docMk/>
            <pc:sldMk cId="236388774" sldId="273"/>
            <ac:spMk id="12" creationId="{6B40220F-7C2E-D627-A5BF-42666A073979}"/>
          </ac:spMkLst>
        </pc:spChg>
        <pc:picChg chg="mod">
          <ac:chgData name="Pedro Sánchez" userId="41291a4e6da63335" providerId="LiveId" clId="{3ED0C291-7D32-44BD-821E-EEABF2784BA8}" dt="2025-10-20T01:39:48.185" v="2263" actId="14826"/>
          <ac:picMkLst>
            <pc:docMk/>
            <pc:sldMk cId="236388774" sldId="273"/>
            <ac:picMk id="7" creationId="{5DE987F3-243E-5632-F6C7-A40989C4DC67}"/>
          </ac:picMkLst>
        </pc:picChg>
      </pc:sldChg>
      <pc:sldChg chg="addSp delSp modSp add mod ord">
        <pc:chgData name="Pedro Sánchez" userId="41291a4e6da63335" providerId="LiveId" clId="{3ED0C291-7D32-44BD-821E-EEABF2784BA8}" dt="2025-10-20T01:34:15.983" v="2195" actId="20577"/>
        <pc:sldMkLst>
          <pc:docMk/>
          <pc:sldMk cId="2417920708" sldId="274"/>
        </pc:sldMkLst>
        <pc:spChg chg="mod">
          <ac:chgData name="Pedro Sánchez" userId="41291a4e6da63335" providerId="LiveId" clId="{3ED0C291-7D32-44BD-821E-EEABF2784BA8}" dt="2025-10-20T01:34:15.983" v="2195" actId="20577"/>
          <ac:spMkLst>
            <pc:docMk/>
            <pc:sldMk cId="2417920708" sldId="274"/>
            <ac:spMk id="3" creationId="{DB6DF757-5524-F1A5-0843-326F7620EE64}"/>
          </ac:spMkLst>
        </pc:spChg>
        <pc:spChg chg="del">
          <ac:chgData name="Pedro Sánchez" userId="41291a4e6da63335" providerId="LiveId" clId="{3ED0C291-7D32-44BD-821E-EEABF2784BA8}" dt="2025-10-20T01:05:15.055" v="1712" actId="478"/>
          <ac:spMkLst>
            <pc:docMk/>
            <pc:sldMk cId="2417920708" sldId="274"/>
            <ac:spMk id="14" creationId="{A594AA51-7BC2-08A1-E406-A63D1C7E6332}"/>
          </ac:spMkLst>
        </pc:spChg>
        <pc:spChg chg="add mod">
          <ac:chgData name="Pedro Sánchez" userId="41291a4e6da63335" providerId="LiveId" clId="{3ED0C291-7D32-44BD-821E-EEABF2784BA8}" dt="2025-10-20T01:30:10.239" v="2036" actId="1076"/>
          <ac:spMkLst>
            <pc:docMk/>
            <pc:sldMk cId="2417920708" sldId="274"/>
            <ac:spMk id="19" creationId="{8FA46BAB-BFB4-EA2D-37B6-599E13C6DA22}"/>
          </ac:spMkLst>
        </pc:spChg>
        <pc:picChg chg="del">
          <ac:chgData name="Pedro Sánchez" userId="41291a4e6da63335" providerId="LiveId" clId="{3ED0C291-7D32-44BD-821E-EEABF2784BA8}" dt="2025-10-20T01:05:05.896" v="1705" actId="478"/>
          <ac:picMkLst>
            <pc:docMk/>
            <pc:sldMk cId="2417920708" sldId="274"/>
            <ac:picMk id="6" creationId="{BFDC6010-8025-FB17-3778-9FEA62311369}"/>
          </ac:picMkLst>
        </pc:picChg>
        <pc:picChg chg="del">
          <ac:chgData name="Pedro Sánchez" userId="41291a4e6da63335" providerId="LiveId" clId="{3ED0C291-7D32-44BD-821E-EEABF2784BA8}" dt="2025-10-20T01:05:06.315" v="1706" actId="478"/>
          <ac:picMkLst>
            <pc:docMk/>
            <pc:sldMk cId="2417920708" sldId="274"/>
            <ac:picMk id="8" creationId="{8BB28835-0FD9-AD78-1D88-9AF82DAFB706}"/>
          </ac:picMkLst>
        </pc:picChg>
        <pc:picChg chg="del">
          <ac:chgData name="Pedro Sánchez" userId="41291a4e6da63335" providerId="LiveId" clId="{3ED0C291-7D32-44BD-821E-EEABF2784BA8}" dt="2025-10-20T01:05:06.754" v="1707" actId="478"/>
          <ac:picMkLst>
            <pc:docMk/>
            <pc:sldMk cId="2417920708" sldId="274"/>
            <ac:picMk id="11" creationId="{DCB0D305-19D6-5619-A519-C7896C3F0C72}"/>
          </ac:picMkLst>
        </pc:picChg>
        <pc:picChg chg="del">
          <ac:chgData name="Pedro Sánchez" userId="41291a4e6da63335" providerId="LiveId" clId="{3ED0C291-7D32-44BD-821E-EEABF2784BA8}" dt="2025-10-20T01:05:07.139" v="1708" actId="478"/>
          <ac:picMkLst>
            <pc:docMk/>
            <pc:sldMk cId="2417920708" sldId="274"/>
            <ac:picMk id="13" creationId="{551623B2-33AB-6CD7-DB8D-F5F413E03393}"/>
          </ac:picMkLst>
        </pc:picChg>
        <pc:picChg chg="add mod">
          <ac:chgData name="Pedro Sánchez" userId="41291a4e6da63335" providerId="LiveId" clId="{3ED0C291-7D32-44BD-821E-EEABF2784BA8}" dt="2025-10-20T01:30:06.905" v="2035" actId="1076"/>
          <ac:picMkLst>
            <pc:docMk/>
            <pc:sldMk cId="2417920708" sldId="274"/>
            <ac:picMk id="17" creationId="{E3328655-0C03-47CB-7BBA-EEBB5094BCCF}"/>
          </ac:picMkLst>
        </pc:picChg>
      </pc:sldChg>
      <pc:sldChg chg="modSp add mod">
        <pc:chgData name="Pedro Sánchez" userId="41291a4e6da63335" providerId="LiveId" clId="{3ED0C291-7D32-44BD-821E-EEABF2784BA8}" dt="2025-10-20T01:35:06.443" v="2238" actId="14100"/>
        <pc:sldMkLst>
          <pc:docMk/>
          <pc:sldMk cId="704112386" sldId="275"/>
        </pc:sldMkLst>
        <pc:spChg chg="mod">
          <ac:chgData name="Pedro Sánchez" userId="41291a4e6da63335" providerId="LiveId" clId="{3ED0C291-7D32-44BD-821E-EEABF2784BA8}" dt="2025-10-20T01:34:43.751" v="2234" actId="20577"/>
          <ac:spMkLst>
            <pc:docMk/>
            <pc:sldMk cId="704112386" sldId="275"/>
            <ac:spMk id="3" creationId="{8DCF5FB8-9848-095A-A371-44596C3AEA1F}"/>
          </ac:spMkLst>
        </pc:spChg>
        <pc:picChg chg="mod">
          <ac:chgData name="Pedro Sánchez" userId="41291a4e6da63335" providerId="LiveId" clId="{3ED0C291-7D32-44BD-821E-EEABF2784BA8}" dt="2025-10-20T01:35:06.443" v="2238" actId="14100"/>
          <ac:picMkLst>
            <pc:docMk/>
            <pc:sldMk cId="704112386" sldId="275"/>
            <ac:picMk id="17" creationId="{842BE823-6D99-71A7-76F8-2B022F0E8386}"/>
          </ac:picMkLst>
        </pc:picChg>
      </pc:sldChg>
      <pc:sldChg chg="modSp add mod ord">
        <pc:chgData name="Pedro Sánchez" userId="41291a4e6da63335" providerId="LiveId" clId="{3ED0C291-7D32-44BD-821E-EEABF2784BA8}" dt="2025-10-20T02:21:17.750" v="2907" actId="1076"/>
        <pc:sldMkLst>
          <pc:docMk/>
          <pc:sldMk cId="1936211768" sldId="276"/>
        </pc:sldMkLst>
        <pc:spChg chg="mod">
          <ac:chgData name="Pedro Sánchez" userId="41291a4e6da63335" providerId="LiveId" clId="{3ED0C291-7D32-44BD-821E-EEABF2784BA8}" dt="2025-10-20T02:18:23.286" v="2809" actId="20577"/>
          <ac:spMkLst>
            <pc:docMk/>
            <pc:sldMk cId="1936211768" sldId="276"/>
            <ac:spMk id="3" creationId="{E2116702-1E41-BA2F-3439-E36EDFF91B5F}"/>
          </ac:spMkLst>
        </pc:spChg>
        <pc:spChg chg="mod">
          <ac:chgData name="Pedro Sánchez" userId="41291a4e6da63335" providerId="LiveId" clId="{3ED0C291-7D32-44BD-821E-EEABF2784BA8}" dt="2025-10-20T02:21:17.750" v="2907" actId="1076"/>
          <ac:spMkLst>
            <pc:docMk/>
            <pc:sldMk cId="1936211768" sldId="276"/>
            <ac:spMk id="8" creationId="{D0D1A3D8-2EF0-3CDB-6CC6-91B6EC96A3E0}"/>
          </ac:spMkLst>
        </pc:spChg>
        <pc:picChg chg="mod">
          <ac:chgData name="Pedro Sánchez" userId="41291a4e6da63335" providerId="LiveId" clId="{3ED0C291-7D32-44BD-821E-EEABF2784BA8}" dt="2025-10-20T02:08:26.083" v="2433" actId="14826"/>
          <ac:picMkLst>
            <pc:docMk/>
            <pc:sldMk cId="1936211768" sldId="276"/>
            <ac:picMk id="7" creationId="{F4F834B8-F912-BB28-52CC-CAF531C08BBB}"/>
          </ac:picMkLst>
        </pc:picChg>
      </pc:sldChg>
      <pc:sldChg chg="addSp modSp add mod">
        <pc:chgData name="Pedro Sánchez" userId="41291a4e6da63335" providerId="LiveId" clId="{3ED0C291-7D32-44BD-821E-EEABF2784BA8}" dt="2025-10-20T02:35:27.619" v="3474" actId="113"/>
        <pc:sldMkLst>
          <pc:docMk/>
          <pc:sldMk cId="4279231682" sldId="277"/>
        </pc:sldMkLst>
        <pc:spChg chg="mod">
          <ac:chgData name="Pedro Sánchez" userId="41291a4e6da63335" providerId="LiveId" clId="{3ED0C291-7D32-44BD-821E-EEABF2784BA8}" dt="2025-10-20T02:29:55.615" v="3330" actId="113"/>
          <ac:spMkLst>
            <pc:docMk/>
            <pc:sldMk cId="4279231682" sldId="277"/>
            <ac:spMk id="3" creationId="{6AF415C7-C99B-BAED-1AC0-99FB6777865C}"/>
          </ac:spMkLst>
        </pc:spChg>
        <pc:spChg chg="mod">
          <ac:chgData name="Pedro Sánchez" userId="41291a4e6da63335" providerId="LiveId" clId="{3ED0C291-7D32-44BD-821E-EEABF2784BA8}" dt="2025-10-20T02:35:27.619" v="3474" actId="113"/>
          <ac:spMkLst>
            <pc:docMk/>
            <pc:sldMk cId="4279231682" sldId="277"/>
            <ac:spMk id="8" creationId="{72734321-95AB-9EB6-516E-5AD6A9A8A7BF}"/>
          </ac:spMkLst>
        </pc:spChg>
        <pc:picChg chg="mod">
          <ac:chgData name="Pedro Sánchez" userId="41291a4e6da63335" providerId="LiveId" clId="{3ED0C291-7D32-44BD-821E-EEABF2784BA8}" dt="2025-10-20T02:31:34.936" v="3434" actId="1076"/>
          <ac:picMkLst>
            <pc:docMk/>
            <pc:sldMk cId="4279231682" sldId="277"/>
            <ac:picMk id="7" creationId="{7D66F16F-6356-8682-EDF5-5698B62B83E7}"/>
          </ac:picMkLst>
        </pc:picChg>
        <pc:picChg chg="add mod">
          <ac:chgData name="Pedro Sánchez" userId="41291a4e6da63335" providerId="LiveId" clId="{3ED0C291-7D32-44BD-821E-EEABF2784BA8}" dt="2025-10-20T02:31:49.271" v="3439" actId="14100"/>
          <ac:picMkLst>
            <pc:docMk/>
            <pc:sldMk cId="4279231682" sldId="277"/>
            <ac:picMk id="14" creationId="{2FF07A47-5F28-F78A-DBBD-2B431842B175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083D94-8B59-414F-BEE3-26C95E8DAB35}" type="doc">
      <dgm:prSet loTypeId="urn:microsoft.com/office/officeart/2005/8/layout/orgChart1" loCatId="hierarchy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s-CO"/>
        </a:p>
      </dgm:t>
    </dgm:pt>
    <dgm:pt modelId="{35CF100B-344C-4466-80D3-3E5F9F98D1BA}">
      <dgm:prSet phldrT="[Texto]" phldr="0" custT="1"/>
      <dgm:spPr/>
      <dgm:t>
        <a:bodyPr/>
        <a:lstStyle/>
        <a:p>
          <a:r>
            <a:rPr lang="es-CO" sz="1800" dirty="0"/>
            <a:t>Modelos Predictivos</a:t>
          </a:r>
        </a:p>
      </dgm:t>
    </dgm:pt>
    <dgm:pt modelId="{59E50CA8-A902-41DD-B783-295F3A19B4BE}" type="parTrans" cxnId="{7B47DDDC-9B1F-47C8-8C15-2B73EDF1BF2D}">
      <dgm:prSet/>
      <dgm:spPr/>
      <dgm:t>
        <a:bodyPr/>
        <a:lstStyle/>
        <a:p>
          <a:endParaRPr lang="es-CO" sz="1800"/>
        </a:p>
      </dgm:t>
    </dgm:pt>
    <dgm:pt modelId="{F0F03C54-7911-49AB-8F86-2754CA4084B1}" type="sibTrans" cxnId="{7B47DDDC-9B1F-47C8-8C15-2B73EDF1BF2D}">
      <dgm:prSet/>
      <dgm:spPr/>
      <dgm:t>
        <a:bodyPr/>
        <a:lstStyle/>
        <a:p>
          <a:endParaRPr lang="es-CO" sz="1800"/>
        </a:p>
      </dgm:t>
    </dgm:pt>
    <dgm:pt modelId="{C01B19C2-D0BF-406A-B259-23E08F2A9275}">
      <dgm:prSet phldrT="[Texto]" phldr="0" custT="1"/>
      <dgm:spPr/>
      <dgm:t>
        <a:bodyPr/>
        <a:lstStyle/>
        <a:p>
          <a:r>
            <a:rPr lang="es-CO" sz="1800" dirty="0" err="1"/>
            <a:t>Univariados</a:t>
          </a:r>
          <a:endParaRPr lang="es-CO" sz="1800" dirty="0"/>
        </a:p>
      </dgm:t>
    </dgm:pt>
    <dgm:pt modelId="{0F03B574-B9AC-4F30-909F-D653EDA9F813}" type="parTrans" cxnId="{A7EB3963-931C-4BEC-8556-FB6E8E135380}">
      <dgm:prSet/>
      <dgm:spPr/>
      <dgm:t>
        <a:bodyPr/>
        <a:lstStyle/>
        <a:p>
          <a:endParaRPr lang="es-CO" sz="1800"/>
        </a:p>
      </dgm:t>
    </dgm:pt>
    <dgm:pt modelId="{2E0B8B8F-F1FE-452A-9CAF-6A929F7B0D04}" type="sibTrans" cxnId="{A7EB3963-931C-4BEC-8556-FB6E8E135380}">
      <dgm:prSet/>
      <dgm:spPr/>
      <dgm:t>
        <a:bodyPr/>
        <a:lstStyle/>
        <a:p>
          <a:endParaRPr lang="es-CO" sz="1800"/>
        </a:p>
      </dgm:t>
    </dgm:pt>
    <dgm:pt modelId="{29A6E3A6-F302-4985-8A89-1F2F70B153CD}">
      <dgm:prSet phldrT="[Texto]" phldr="0" custT="1"/>
      <dgm:spPr/>
      <dgm:t>
        <a:bodyPr/>
        <a:lstStyle/>
        <a:p>
          <a:r>
            <a:rPr lang="es-CO" sz="1800" dirty="0"/>
            <a:t>Multivariados</a:t>
          </a:r>
        </a:p>
      </dgm:t>
    </dgm:pt>
    <dgm:pt modelId="{24647F64-5B10-42C6-8744-9B8055B76475}" type="parTrans" cxnId="{021C57C3-3D95-49A6-8528-D1EBE3894147}">
      <dgm:prSet/>
      <dgm:spPr/>
      <dgm:t>
        <a:bodyPr/>
        <a:lstStyle/>
        <a:p>
          <a:endParaRPr lang="es-CO" sz="1800"/>
        </a:p>
      </dgm:t>
    </dgm:pt>
    <dgm:pt modelId="{FE523EF3-A60F-42C5-9E9C-E1E6354D01D9}" type="sibTrans" cxnId="{021C57C3-3D95-49A6-8528-D1EBE3894147}">
      <dgm:prSet/>
      <dgm:spPr/>
      <dgm:t>
        <a:bodyPr/>
        <a:lstStyle/>
        <a:p>
          <a:endParaRPr lang="es-CO" sz="1800"/>
        </a:p>
      </dgm:t>
    </dgm:pt>
    <dgm:pt modelId="{2FB98782-27BF-42A2-B16F-7E8CB84ADAB6}">
      <dgm:prSet phldrT="[Texto]" phldr="0" custT="1"/>
      <dgm:spPr/>
      <dgm:t>
        <a:bodyPr/>
        <a:lstStyle/>
        <a:p>
          <a:r>
            <a:rPr lang="es-CO" sz="1800" dirty="0"/>
            <a:t>Machine </a:t>
          </a:r>
          <a:r>
            <a:rPr lang="es-CO" sz="1800" dirty="0" err="1"/>
            <a:t>Learning</a:t>
          </a:r>
          <a:endParaRPr lang="es-CO" sz="1800" dirty="0"/>
        </a:p>
      </dgm:t>
    </dgm:pt>
    <dgm:pt modelId="{7FDF2290-FE2E-4F54-9487-AD849863429B}" type="parTrans" cxnId="{6A9D4C57-002A-4C3A-9AF6-B93E6AC3D25D}">
      <dgm:prSet/>
      <dgm:spPr/>
      <dgm:t>
        <a:bodyPr/>
        <a:lstStyle/>
        <a:p>
          <a:endParaRPr lang="es-CO" sz="1800"/>
        </a:p>
      </dgm:t>
    </dgm:pt>
    <dgm:pt modelId="{0DEB460E-0FFD-4646-8327-7000003D8537}" type="sibTrans" cxnId="{6A9D4C57-002A-4C3A-9AF6-B93E6AC3D25D}">
      <dgm:prSet/>
      <dgm:spPr/>
      <dgm:t>
        <a:bodyPr/>
        <a:lstStyle/>
        <a:p>
          <a:endParaRPr lang="es-CO" sz="1800"/>
        </a:p>
      </dgm:t>
    </dgm:pt>
    <dgm:pt modelId="{DBD3BBA1-7003-41E3-9055-CE25D2C3FC59}">
      <dgm:prSet phldrT="[Texto]" phldr="0" custT="1"/>
      <dgm:spPr/>
      <dgm:t>
        <a:bodyPr/>
        <a:lstStyle/>
        <a:p>
          <a:r>
            <a:rPr lang="es-CO" sz="1800"/>
            <a:t>SARIMA</a:t>
          </a:r>
          <a:endParaRPr lang="es-CO" sz="1800" dirty="0"/>
        </a:p>
      </dgm:t>
    </dgm:pt>
    <dgm:pt modelId="{A1D0E176-CA6E-42E3-A24E-33EC2AC5AA44}" type="parTrans" cxnId="{C5118F22-2319-4AFE-8FCA-5B4FF6091C29}">
      <dgm:prSet/>
      <dgm:spPr/>
      <dgm:t>
        <a:bodyPr/>
        <a:lstStyle/>
        <a:p>
          <a:endParaRPr lang="es-CO" sz="1800"/>
        </a:p>
      </dgm:t>
    </dgm:pt>
    <dgm:pt modelId="{05969E1F-D15F-4B41-A677-BBBCC07CFDB9}" type="sibTrans" cxnId="{C5118F22-2319-4AFE-8FCA-5B4FF6091C29}">
      <dgm:prSet/>
      <dgm:spPr/>
      <dgm:t>
        <a:bodyPr/>
        <a:lstStyle/>
        <a:p>
          <a:endParaRPr lang="es-CO" sz="1800"/>
        </a:p>
      </dgm:t>
    </dgm:pt>
    <dgm:pt modelId="{9065F0E9-C4F8-420B-ACCF-7D7E897A41EE}">
      <dgm:prSet phldrT="[Texto]" phldr="0" custT="1"/>
      <dgm:spPr/>
      <dgm:t>
        <a:bodyPr/>
        <a:lstStyle/>
        <a:p>
          <a:r>
            <a:rPr lang="es-CO" sz="1800"/>
            <a:t>SARIMAX</a:t>
          </a:r>
          <a:endParaRPr lang="es-CO" sz="1800" dirty="0"/>
        </a:p>
      </dgm:t>
    </dgm:pt>
    <dgm:pt modelId="{EFC0D05B-9DF3-4A3A-81AC-1175B7E6C2AE}" type="parTrans" cxnId="{A22B8761-AE2D-410A-B0C9-BF457C2A4FCA}">
      <dgm:prSet/>
      <dgm:spPr/>
      <dgm:t>
        <a:bodyPr/>
        <a:lstStyle/>
        <a:p>
          <a:endParaRPr lang="es-CO" sz="1800"/>
        </a:p>
      </dgm:t>
    </dgm:pt>
    <dgm:pt modelId="{3C97ACA7-E33B-4E7A-9D61-CF8EFBA1C7A6}" type="sibTrans" cxnId="{A22B8761-AE2D-410A-B0C9-BF457C2A4FCA}">
      <dgm:prSet/>
      <dgm:spPr/>
      <dgm:t>
        <a:bodyPr/>
        <a:lstStyle/>
        <a:p>
          <a:endParaRPr lang="es-CO" sz="1800"/>
        </a:p>
      </dgm:t>
    </dgm:pt>
    <dgm:pt modelId="{86A465B8-B40F-4FFC-A12C-C203F1E9E1DF}">
      <dgm:prSet phldrT="[Texto]" phldr="0" custT="1"/>
      <dgm:spPr/>
      <dgm:t>
        <a:bodyPr/>
        <a:lstStyle/>
        <a:p>
          <a:r>
            <a:rPr lang="es-CO" sz="1800"/>
            <a:t>VAR</a:t>
          </a:r>
          <a:endParaRPr lang="es-CO" sz="1800" dirty="0"/>
        </a:p>
      </dgm:t>
    </dgm:pt>
    <dgm:pt modelId="{B78A81BA-9DB1-4929-8327-7FA65063503A}" type="parTrans" cxnId="{0CBD1EC2-10C2-4BFC-9079-3BF8A833783B}">
      <dgm:prSet/>
      <dgm:spPr/>
      <dgm:t>
        <a:bodyPr/>
        <a:lstStyle/>
        <a:p>
          <a:endParaRPr lang="es-CO" sz="1800"/>
        </a:p>
      </dgm:t>
    </dgm:pt>
    <dgm:pt modelId="{509D41B1-6BE7-486E-89D1-1014BAFEAB2F}" type="sibTrans" cxnId="{0CBD1EC2-10C2-4BFC-9079-3BF8A833783B}">
      <dgm:prSet/>
      <dgm:spPr/>
      <dgm:t>
        <a:bodyPr/>
        <a:lstStyle/>
        <a:p>
          <a:endParaRPr lang="es-CO" sz="1800"/>
        </a:p>
      </dgm:t>
    </dgm:pt>
    <dgm:pt modelId="{864CCB4E-D595-4C9F-83B3-E2AA2FAF55A5}">
      <dgm:prSet phldrT="[Texto]" phldr="0" custT="1"/>
      <dgm:spPr/>
      <dgm:t>
        <a:bodyPr/>
        <a:lstStyle/>
        <a:p>
          <a:r>
            <a:rPr lang="es-CO" sz="1800"/>
            <a:t>XGBoost</a:t>
          </a:r>
          <a:endParaRPr lang="es-CO" sz="1800" dirty="0"/>
        </a:p>
      </dgm:t>
    </dgm:pt>
    <dgm:pt modelId="{3D06D634-F27A-4E11-9275-24D530CD5C99}" type="parTrans" cxnId="{4C6918D5-6B93-437B-BD64-4EF1025890B1}">
      <dgm:prSet/>
      <dgm:spPr/>
      <dgm:t>
        <a:bodyPr/>
        <a:lstStyle/>
        <a:p>
          <a:endParaRPr lang="es-CO" sz="1800"/>
        </a:p>
      </dgm:t>
    </dgm:pt>
    <dgm:pt modelId="{B7BC1A80-C760-4D88-9B2C-E5574781B72F}" type="sibTrans" cxnId="{4C6918D5-6B93-437B-BD64-4EF1025890B1}">
      <dgm:prSet/>
      <dgm:spPr/>
      <dgm:t>
        <a:bodyPr/>
        <a:lstStyle/>
        <a:p>
          <a:endParaRPr lang="es-CO" sz="1800"/>
        </a:p>
      </dgm:t>
    </dgm:pt>
    <dgm:pt modelId="{FEC5BE15-035E-4D2E-A79A-B999B703A24C}">
      <dgm:prSet phldrT="[Texto]" phldr="0" custT="1"/>
      <dgm:spPr/>
      <dgm:t>
        <a:bodyPr/>
        <a:lstStyle/>
        <a:p>
          <a:r>
            <a:rPr lang="es-CO" sz="1800" dirty="0"/>
            <a:t>Redes Neuronales LSTM</a:t>
          </a:r>
        </a:p>
      </dgm:t>
    </dgm:pt>
    <dgm:pt modelId="{335E427B-6D29-418D-A8A9-04EF08EF20A6}" type="parTrans" cxnId="{27DE6B78-4046-42CD-9A43-52AF3178BE81}">
      <dgm:prSet/>
      <dgm:spPr/>
      <dgm:t>
        <a:bodyPr/>
        <a:lstStyle/>
        <a:p>
          <a:endParaRPr lang="es-CO" sz="1800"/>
        </a:p>
      </dgm:t>
    </dgm:pt>
    <dgm:pt modelId="{37C7D2CB-3609-46A2-8252-70B4CDC73532}" type="sibTrans" cxnId="{27DE6B78-4046-42CD-9A43-52AF3178BE81}">
      <dgm:prSet/>
      <dgm:spPr/>
      <dgm:t>
        <a:bodyPr/>
        <a:lstStyle/>
        <a:p>
          <a:endParaRPr lang="es-CO" sz="1800"/>
        </a:p>
      </dgm:t>
    </dgm:pt>
    <dgm:pt modelId="{2CDC9AF3-0B5A-4233-8B39-D616C8594D9D}" type="pres">
      <dgm:prSet presAssocID="{17083D94-8B59-414F-BEE3-26C95E8DAB3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B12332F-B412-42C0-A982-9E373439A73E}" type="pres">
      <dgm:prSet presAssocID="{35CF100B-344C-4466-80D3-3E5F9F98D1BA}" presName="hierRoot1" presStyleCnt="0">
        <dgm:presLayoutVars>
          <dgm:hierBranch val="init"/>
        </dgm:presLayoutVars>
      </dgm:prSet>
      <dgm:spPr/>
    </dgm:pt>
    <dgm:pt modelId="{CCCED8E3-9928-44FD-9622-AE1378406B17}" type="pres">
      <dgm:prSet presAssocID="{35CF100B-344C-4466-80D3-3E5F9F98D1BA}" presName="rootComposite1" presStyleCnt="0"/>
      <dgm:spPr/>
    </dgm:pt>
    <dgm:pt modelId="{C92F8ED3-2815-4A8E-9761-78388C79408B}" type="pres">
      <dgm:prSet presAssocID="{35CF100B-344C-4466-80D3-3E5F9F98D1BA}" presName="rootText1" presStyleLbl="node0" presStyleIdx="0" presStyleCnt="1">
        <dgm:presLayoutVars>
          <dgm:chPref val="3"/>
        </dgm:presLayoutVars>
      </dgm:prSet>
      <dgm:spPr/>
    </dgm:pt>
    <dgm:pt modelId="{7752FE4C-6E53-4F14-92DF-FD6F66441C8A}" type="pres">
      <dgm:prSet presAssocID="{35CF100B-344C-4466-80D3-3E5F9F98D1BA}" presName="rootConnector1" presStyleLbl="node1" presStyleIdx="0" presStyleCnt="0"/>
      <dgm:spPr/>
    </dgm:pt>
    <dgm:pt modelId="{FA59F20B-FE7D-40A5-AFBE-3DCF9E2B91E3}" type="pres">
      <dgm:prSet presAssocID="{35CF100B-344C-4466-80D3-3E5F9F98D1BA}" presName="hierChild2" presStyleCnt="0"/>
      <dgm:spPr/>
    </dgm:pt>
    <dgm:pt modelId="{E46CDBA9-808E-4871-AFD0-80497354A853}" type="pres">
      <dgm:prSet presAssocID="{0F03B574-B9AC-4F30-909F-D653EDA9F813}" presName="Name37" presStyleLbl="parChTrans1D2" presStyleIdx="0" presStyleCnt="3"/>
      <dgm:spPr/>
    </dgm:pt>
    <dgm:pt modelId="{77F907F0-6B26-4578-AD03-D9FB864E13D6}" type="pres">
      <dgm:prSet presAssocID="{C01B19C2-D0BF-406A-B259-23E08F2A9275}" presName="hierRoot2" presStyleCnt="0">
        <dgm:presLayoutVars>
          <dgm:hierBranch val="init"/>
        </dgm:presLayoutVars>
      </dgm:prSet>
      <dgm:spPr/>
    </dgm:pt>
    <dgm:pt modelId="{5936EDAD-F00C-4C0C-A4CD-C5CA1BE65389}" type="pres">
      <dgm:prSet presAssocID="{C01B19C2-D0BF-406A-B259-23E08F2A9275}" presName="rootComposite" presStyleCnt="0"/>
      <dgm:spPr/>
    </dgm:pt>
    <dgm:pt modelId="{E71E45E0-60F2-4CEE-A57C-597A584C79FA}" type="pres">
      <dgm:prSet presAssocID="{C01B19C2-D0BF-406A-B259-23E08F2A9275}" presName="rootText" presStyleLbl="node2" presStyleIdx="0" presStyleCnt="3">
        <dgm:presLayoutVars>
          <dgm:chPref val="3"/>
        </dgm:presLayoutVars>
      </dgm:prSet>
      <dgm:spPr/>
    </dgm:pt>
    <dgm:pt modelId="{25407F51-46C8-4C2D-8066-02FA92C850C2}" type="pres">
      <dgm:prSet presAssocID="{C01B19C2-D0BF-406A-B259-23E08F2A9275}" presName="rootConnector" presStyleLbl="node2" presStyleIdx="0" presStyleCnt="3"/>
      <dgm:spPr/>
    </dgm:pt>
    <dgm:pt modelId="{C1F0406F-D3F4-43FF-A7FF-9271CEAC3C4A}" type="pres">
      <dgm:prSet presAssocID="{C01B19C2-D0BF-406A-B259-23E08F2A9275}" presName="hierChild4" presStyleCnt="0"/>
      <dgm:spPr/>
    </dgm:pt>
    <dgm:pt modelId="{082282CA-49DD-4F5E-BA48-EB96D7CB7908}" type="pres">
      <dgm:prSet presAssocID="{A1D0E176-CA6E-42E3-A24E-33EC2AC5AA44}" presName="Name37" presStyleLbl="parChTrans1D3" presStyleIdx="0" presStyleCnt="5"/>
      <dgm:spPr/>
    </dgm:pt>
    <dgm:pt modelId="{62CDF3B2-ABE5-42BA-BB95-CF2D94607881}" type="pres">
      <dgm:prSet presAssocID="{DBD3BBA1-7003-41E3-9055-CE25D2C3FC59}" presName="hierRoot2" presStyleCnt="0">
        <dgm:presLayoutVars>
          <dgm:hierBranch val="init"/>
        </dgm:presLayoutVars>
      </dgm:prSet>
      <dgm:spPr/>
    </dgm:pt>
    <dgm:pt modelId="{6C72573B-F0D9-4536-A2E3-1892685B2EF5}" type="pres">
      <dgm:prSet presAssocID="{DBD3BBA1-7003-41E3-9055-CE25D2C3FC59}" presName="rootComposite" presStyleCnt="0"/>
      <dgm:spPr/>
    </dgm:pt>
    <dgm:pt modelId="{729AA2F8-DF39-4BFB-8E6B-A660080F944A}" type="pres">
      <dgm:prSet presAssocID="{DBD3BBA1-7003-41E3-9055-CE25D2C3FC59}" presName="rootText" presStyleLbl="node3" presStyleIdx="0" presStyleCnt="5">
        <dgm:presLayoutVars>
          <dgm:chPref val="3"/>
        </dgm:presLayoutVars>
      </dgm:prSet>
      <dgm:spPr/>
    </dgm:pt>
    <dgm:pt modelId="{917EC6EA-59E8-4703-A78E-3B2BCD315179}" type="pres">
      <dgm:prSet presAssocID="{DBD3BBA1-7003-41E3-9055-CE25D2C3FC59}" presName="rootConnector" presStyleLbl="node3" presStyleIdx="0" presStyleCnt="5"/>
      <dgm:spPr/>
    </dgm:pt>
    <dgm:pt modelId="{3D0C51DB-273A-4A91-B07B-3B1E6CF684AB}" type="pres">
      <dgm:prSet presAssocID="{DBD3BBA1-7003-41E3-9055-CE25D2C3FC59}" presName="hierChild4" presStyleCnt="0"/>
      <dgm:spPr/>
    </dgm:pt>
    <dgm:pt modelId="{FF1A9604-B7ED-4723-A323-EF6CF5629869}" type="pres">
      <dgm:prSet presAssocID="{DBD3BBA1-7003-41E3-9055-CE25D2C3FC59}" presName="hierChild5" presStyleCnt="0"/>
      <dgm:spPr/>
    </dgm:pt>
    <dgm:pt modelId="{F2D97E7F-5D34-4FAA-A7AF-EFF4FB0F06C4}" type="pres">
      <dgm:prSet presAssocID="{C01B19C2-D0BF-406A-B259-23E08F2A9275}" presName="hierChild5" presStyleCnt="0"/>
      <dgm:spPr/>
    </dgm:pt>
    <dgm:pt modelId="{7999F864-AFCD-44A4-972C-1DDFC75A4032}" type="pres">
      <dgm:prSet presAssocID="{24647F64-5B10-42C6-8744-9B8055B76475}" presName="Name37" presStyleLbl="parChTrans1D2" presStyleIdx="1" presStyleCnt="3"/>
      <dgm:spPr/>
    </dgm:pt>
    <dgm:pt modelId="{C327E0DF-9622-4C5F-BC70-CE9C3E56FE7D}" type="pres">
      <dgm:prSet presAssocID="{29A6E3A6-F302-4985-8A89-1F2F70B153CD}" presName="hierRoot2" presStyleCnt="0">
        <dgm:presLayoutVars>
          <dgm:hierBranch val="init"/>
        </dgm:presLayoutVars>
      </dgm:prSet>
      <dgm:spPr/>
    </dgm:pt>
    <dgm:pt modelId="{7CC6D608-6409-4C22-8467-54F9E2EDFB98}" type="pres">
      <dgm:prSet presAssocID="{29A6E3A6-F302-4985-8A89-1F2F70B153CD}" presName="rootComposite" presStyleCnt="0"/>
      <dgm:spPr/>
    </dgm:pt>
    <dgm:pt modelId="{7AB01FED-73A0-426F-9067-CA71A7C30FBE}" type="pres">
      <dgm:prSet presAssocID="{29A6E3A6-F302-4985-8A89-1F2F70B153CD}" presName="rootText" presStyleLbl="node2" presStyleIdx="1" presStyleCnt="3">
        <dgm:presLayoutVars>
          <dgm:chPref val="3"/>
        </dgm:presLayoutVars>
      </dgm:prSet>
      <dgm:spPr/>
    </dgm:pt>
    <dgm:pt modelId="{B48F8791-8D15-46D2-9BBF-63E4D2CFFF1E}" type="pres">
      <dgm:prSet presAssocID="{29A6E3A6-F302-4985-8A89-1F2F70B153CD}" presName="rootConnector" presStyleLbl="node2" presStyleIdx="1" presStyleCnt="3"/>
      <dgm:spPr/>
    </dgm:pt>
    <dgm:pt modelId="{3261B467-38BB-4602-A38C-08A8A243E4CF}" type="pres">
      <dgm:prSet presAssocID="{29A6E3A6-F302-4985-8A89-1F2F70B153CD}" presName="hierChild4" presStyleCnt="0"/>
      <dgm:spPr/>
    </dgm:pt>
    <dgm:pt modelId="{C17EFF90-07A0-45BF-A21F-22FCB9BEAF5B}" type="pres">
      <dgm:prSet presAssocID="{EFC0D05B-9DF3-4A3A-81AC-1175B7E6C2AE}" presName="Name37" presStyleLbl="parChTrans1D3" presStyleIdx="1" presStyleCnt="5"/>
      <dgm:spPr/>
    </dgm:pt>
    <dgm:pt modelId="{856BA8FF-4ED3-4004-BB8E-3B634B1FA45A}" type="pres">
      <dgm:prSet presAssocID="{9065F0E9-C4F8-420B-ACCF-7D7E897A41EE}" presName="hierRoot2" presStyleCnt="0">
        <dgm:presLayoutVars>
          <dgm:hierBranch val="init"/>
        </dgm:presLayoutVars>
      </dgm:prSet>
      <dgm:spPr/>
    </dgm:pt>
    <dgm:pt modelId="{07CA727F-CABE-40AA-B251-BC9AEF17C602}" type="pres">
      <dgm:prSet presAssocID="{9065F0E9-C4F8-420B-ACCF-7D7E897A41EE}" presName="rootComposite" presStyleCnt="0"/>
      <dgm:spPr/>
    </dgm:pt>
    <dgm:pt modelId="{94BDB531-0273-42E6-A802-2D6B1A317584}" type="pres">
      <dgm:prSet presAssocID="{9065F0E9-C4F8-420B-ACCF-7D7E897A41EE}" presName="rootText" presStyleLbl="node3" presStyleIdx="1" presStyleCnt="5">
        <dgm:presLayoutVars>
          <dgm:chPref val="3"/>
        </dgm:presLayoutVars>
      </dgm:prSet>
      <dgm:spPr/>
    </dgm:pt>
    <dgm:pt modelId="{99EF48AB-9886-449E-A4AB-1F11F6DF4476}" type="pres">
      <dgm:prSet presAssocID="{9065F0E9-C4F8-420B-ACCF-7D7E897A41EE}" presName="rootConnector" presStyleLbl="node3" presStyleIdx="1" presStyleCnt="5"/>
      <dgm:spPr/>
    </dgm:pt>
    <dgm:pt modelId="{CE4E9793-1607-480D-B4CA-0C3B34E3D234}" type="pres">
      <dgm:prSet presAssocID="{9065F0E9-C4F8-420B-ACCF-7D7E897A41EE}" presName="hierChild4" presStyleCnt="0"/>
      <dgm:spPr/>
    </dgm:pt>
    <dgm:pt modelId="{04F227F6-82D7-4ECA-95DD-C5A6D7948296}" type="pres">
      <dgm:prSet presAssocID="{9065F0E9-C4F8-420B-ACCF-7D7E897A41EE}" presName="hierChild5" presStyleCnt="0"/>
      <dgm:spPr/>
    </dgm:pt>
    <dgm:pt modelId="{7E4C184D-0EDD-4593-B828-B6B5AE94C0CA}" type="pres">
      <dgm:prSet presAssocID="{B78A81BA-9DB1-4929-8327-7FA65063503A}" presName="Name37" presStyleLbl="parChTrans1D3" presStyleIdx="2" presStyleCnt="5"/>
      <dgm:spPr/>
    </dgm:pt>
    <dgm:pt modelId="{82AFA17F-5CB2-491B-8A84-2343F5C171A3}" type="pres">
      <dgm:prSet presAssocID="{86A465B8-B40F-4FFC-A12C-C203F1E9E1DF}" presName="hierRoot2" presStyleCnt="0">
        <dgm:presLayoutVars>
          <dgm:hierBranch val="init"/>
        </dgm:presLayoutVars>
      </dgm:prSet>
      <dgm:spPr/>
    </dgm:pt>
    <dgm:pt modelId="{F321C367-E12E-4B7D-8698-B9101B3CF819}" type="pres">
      <dgm:prSet presAssocID="{86A465B8-B40F-4FFC-A12C-C203F1E9E1DF}" presName="rootComposite" presStyleCnt="0"/>
      <dgm:spPr/>
    </dgm:pt>
    <dgm:pt modelId="{D6723FD7-2502-480F-A4CC-DE56B09E2F52}" type="pres">
      <dgm:prSet presAssocID="{86A465B8-B40F-4FFC-A12C-C203F1E9E1DF}" presName="rootText" presStyleLbl="node3" presStyleIdx="2" presStyleCnt="5">
        <dgm:presLayoutVars>
          <dgm:chPref val="3"/>
        </dgm:presLayoutVars>
      </dgm:prSet>
      <dgm:spPr/>
    </dgm:pt>
    <dgm:pt modelId="{DF541652-34C4-40C4-98E5-FD986E31B656}" type="pres">
      <dgm:prSet presAssocID="{86A465B8-B40F-4FFC-A12C-C203F1E9E1DF}" presName="rootConnector" presStyleLbl="node3" presStyleIdx="2" presStyleCnt="5"/>
      <dgm:spPr/>
    </dgm:pt>
    <dgm:pt modelId="{D6897ADC-DCBA-4C53-8EFB-48966D8A9AAE}" type="pres">
      <dgm:prSet presAssocID="{86A465B8-B40F-4FFC-A12C-C203F1E9E1DF}" presName="hierChild4" presStyleCnt="0"/>
      <dgm:spPr/>
    </dgm:pt>
    <dgm:pt modelId="{2A4B7FBD-EA4B-40B6-9947-8ED5B5BD352F}" type="pres">
      <dgm:prSet presAssocID="{86A465B8-B40F-4FFC-A12C-C203F1E9E1DF}" presName="hierChild5" presStyleCnt="0"/>
      <dgm:spPr/>
    </dgm:pt>
    <dgm:pt modelId="{3447D19C-30FE-439B-B1DB-9E2AC79C7250}" type="pres">
      <dgm:prSet presAssocID="{29A6E3A6-F302-4985-8A89-1F2F70B153CD}" presName="hierChild5" presStyleCnt="0"/>
      <dgm:spPr/>
    </dgm:pt>
    <dgm:pt modelId="{1EE57F40-98A7-43F3-8A83-597551817BEC}" type="pres">
      <dgm:prSet presAssocID="{7FDF2290-FE2E-4F54-9487-AD849863429B}" presName="Name37" presStyleLbl="parChTrans1D2" presStyleIdx="2" presStyleCnt="3"/>
      <dgm:spPr/>
    </dgm:pt>
    <dgm:pt modelId="{77404758-B3F3-42C9-A5C4-8784B590ADC8}" type="pres">
      <dgm:prSet presAssocID="{2FB98782-27BF-42A2-B16F-7E8CB84ADAB6}" presName="hierRoot2" presStyleCnt="0">
        <dgm:presLayoutVars>
          <dgm:hierBranch val="init"/>
        </dgm:presLayoutVars>
      </dgm:prSet>
      <dgm:spPr/>
    </dgm:pt>
    <dgm:pt modelId="{1F88E54F-BC16-4FFB-B71A-0ABD1BBDC368}" type="pres">
      <dgm:prSet presAssocID="{2FB98782-27BF-42A2-B16F-7E8CB84ADAB6}" presName="rootComposite" presStyleCnt="0"/>
      <dgm:spPr/>
    </dgm:pt>
    <dgm:pt modelId="{43CC0508-1AC1-4C65-885A-6C125BA76F54}" type="pres">
      <dgm:prSet presAssocID="{2FB98782-27BF-42A2-B16F-7E8CB84ADAB6}" presName="rootText" presStyleLbl="node2" presStyleIdx="2" presStyleCnt="3" custScaleX="118875">
        <dgm:presLayoutVars>
          <dgm:chPref val="3"/>
        </dgm:presLayoutVars>
      </dgm:prSet>
      <dgm:spPr/>
    </dgm:pt>
    <dgm:pt modelId="{AF64823C-7F68-49F1-9B78-37F73AE7E4F4}" type="pres">
      <dgm:prSet presAssocID="{2FB98782-27BF-42A2-B16F-7E8CB84ADAB6}" presName="rootConnector" presStyleLbl="node2" presStyleIdx="2" presStyleCnt="3"/>
      <dgm:spPr/>
    </dgm:pt>
    <dgm:pt modelId="{B9B71D68-A31A-4672-A2C7-E16871383017}" type="pres">
      <dgm:prSet presAssocID="{2FB98782-27BF-42A2-B16F-7E8CB84ADAB6}" presName="hierChild4" presStyleCnt="0"/>
      <dgm:spPr/>
    </dgm:pt>
    <dgm:pt modelId="{C4F09A20-2C57-4F57-AA66-4F650B340DA7}" type="pres">
      <dgm:prSet presAssocID="{3D06D634-F27A-4E11-9275-24D530CD5C99}" presName="Name37" presStyleLbl="parChTrans1D3" presStyleIdx="3" presStyleCnt="5"/>
      <dgm:spPr/>
    </dgm:pt>
    <dgm:pt modelId="{AFD45DAA-B608-49DC-B3FB-21D9F1D0119C}" type="pres">
      <dgm:prSet presAssocID="{864CCB4E-D595-4C9F-83B3-E2AA2FAF55A5}" presName="hierRoot2" presStyleCnt="0">
        <dgm:presLayoutVars>
          <dgm:hierBranch val="init"/>
        </dgm:presLayoutVars>
      </dgm:prSet>
      <dgm:spPr/>
    </dgm:pt>
    <dgm:pt modelId="{CAC41765-EA63-49A3-B5A2-D0B616DF9099}" type="pres">
      <dgm:prSet presAssocID="{864CCB4E-D595-4C9F-83B3-E2AA2FAF55A5}" presName="rootComposite" presStyleCnt="0"/>
      <dgm:spPr/>
    </dgm:pt>
    <dgm:pt modelId="{9E18A7B8-0AA1-4672-AF6C-5A6C1C7A7BF3}" type="pres">
      <dgm:prSet presAssocID="{864CCB4E-D595-4C9F-83B3-E2AA2FAF55A5}" presName="rootText" presStyleLbl="node3" presStyleIdx="3" presStyleCnt="5">
        <dgm:presLayoutVars>
          <dgm:chPref val="3"/>
        </dgm:presLayoutVars>
      </dgm:prSet>
      <dgm:spPr/>
    </dgm:pt>
    <dgm:pt modelId="{374E28CB-4608-45DD-BC09-19B3549B0C2E}" type="pres">
      <dgm:prSet presAssocID="{864CCB4E-D595-4C9F-83B3-E2AA2FAF55A5}" presName="rootConnector" presStyleLbl="node3" presStyleIdx="3" presStyleCnt="5"/>
      <dgm:spPr/>
    </dgm:pt>
    <dgm:pt modelId="{E53CE6AB-262C-4AF2-B58D-859E23A1E1AD}" type="pres">
      <dgm:prSet presAssocID="{864CCB4E-D595-4C9F-83B3-E2AA2FAF55A5}" presName="hierChild4" presStyleCnt="0"/>
      <dgm:spPr/>
    </dgm:pt>
    <dgm:pt modelId="{15D3AFB7-6F5A-4B0E-9E89-054631F7EAAF}" type="pres">
      <dgm:prSet presAssocID="{864CCB4E-D595-4C9F-83B3-E2AA2FAF55A5}" presName="hierChild5" presStyleCnt="0"/>
      <dgm:spPr/>
    </dgm:pt>
    <dgm:pt modelId="{236806C5-13AF-4144-BAB6-C2CF6F3865EC}" type="pres">
      <dgm:prSet presAssocID="{335E427B-6D29-418D-A8A9-04EF08EF20A6}" presName="Name37" presStyleLbl="parChTrans1D3" presStyleIdx="4" presStyleCnt="5"/>
      <dgm:spPr/>
    </dgm:pt>
    <dgm:pt modelId="{BFC66119-3440-4C9C-8A49-5AC0F37B4348}" type="pres">
      <dgm:prSet presAssocID="{FEC5BE15-035E-4D2E-A79A-B999B703A24C}" presName="hierRoot2" presStyleCnt="0">
        <dgm:presLayoutVars>
          <dgm:hierBranch val="init"/>
        </dgm:presLayoutVars>
      </dgm:prSet>
      <dgm:spPr/>
    </dgm:pt>
    <dgm:pt modelId="{B6DD7539-9CED-4FA5-8D45-1E035B15F611}" type="pres">
      <dgm:prSet presAssocID="{FEC5BE15-035E-4D2E-A79A-B999B703A24C}" presName="rootComposite" presStyleCnt="0"/>
      <dgm:spPr/>
    </dgm:pt>
    <dgm:pt modelId="{2735BAF5-3907-471F-B2ED-D125DF8E367A}" type="pres">
      <dgm:prSet presAssocID="{FEC5BE15-035E-4D2E-A79A-B999B703A24C}" presName="rootText" presStyleLbl="node3" presStyleIdx="4" presStyleCnt="5" custScaleX="125039">
        <dgm:presLayoutVars>
          <dgm:chPref val="3"/>
        </dgm:presLayoutVars>
      </dgm:prSet>
      <dgm:spPr/>
    </dgm:pt>
    <dgm:pt modelId="{57A7D8A9-EF47-4C56-8EB5-B640D9A9A3A4}" type="pres">
      <dgm:prSet presAssocID="{FEC5BE15-035E-4D2E-A79A-B999B703A24C}" presName="rootConnector" presStyleLbl="node3" presStyleIdx="4" presStyleCnt="5"/>
      <dgm:spPr/>
    </dgm:pt>
    <dgm:pt modelId="{61A14ED6-F4BE-4B79-82BB-97715A1235B0}" type="pres">
      <dgm:prSet presAssocID="{FEC5BE15-035E-4D2E-A79A-B999B703A24C}" presName="hierChild4" presStyleCnt="0"/>
      <dgm:spPr/>
    </dgm:pt>
    <dgm:pt modelId="{1D3EECC0-064B-44DC-9E31-19380924FF3F}" type="pres">
      <dgm:prSet presAssocID="{FEC5BE15-035E-4D2E-A79A-B999B703A24C}" presName="hierChild5" presStyleCnt="0"/>
      <dgm:spPr/>
    </dgm:pt>
    <dgm:pt modelId="{AFDCD155-9BE2-4060-9685-83E58493BF7D}" type="pres">
      <dgm:prSet presAssocID="{2FB98782-27BF-42A2-B16F-7E8CB84ADAB6}" presName="hierChild5" presStyleCnt="0"/>
      <dgm:spPr/>
    </dgm:pt>
    <dgm:pt modelId="{83BC9925-8F8E-4BD0-A8EC-7B7E959749AC}" type="pres">
      <dgm:prSet presAssocID="{35CF100B-344C-4466-80D3-3E5F9F98D1BA}" presName="hierChild3" presStyleCnt="0"/>
      <dgm:spPr/>
    </dgm:pt>
  </dgm:ptLst>
  <dgm:cxnLst>
    <dgm:cxn modelId="{DB3D770D-5941-453A-B497-0E3C77BB2546}" type="presOf" srcId="{FEC5BE15-035E-4D2E-A79A-B999B703A24C}" destId="{57A7D8A9-EF47-4C56-8EB5-B640D9A9A3A4}" srcOrd="1" destOrd="0" presId="urn:microsoft.com/office/officeart/2005/8/layout/orgChart1"/>
    <dgm:cxn modelId="{A2EC770E-D6ED-429D-9C89-8A3D55BAC9D0}" type="presOf" srcId="{864CCB4E-D595-4C9F-83B3-E2AA2FAF55A5}" destId="{9E18A7B8-0AA1-4672-AF6C-5A6C1C7A7BF3}" srcOrd="0" destOrd="0" presId="urn:microsoft.com/office/officeart/2005/8/layout/orgChart1"/>
    <dgm:cxn modelId="{BCC4591A-05E5-4CB7-A401-B085005C6CBB}" type="presOf" srcId="{7FDF2290-FE2E-4F54-9487-AD849863429B}" destId="{1EE57F40-98A7-43F3-8A83-597551817BEC}" srcOrd="0" destOrd="0" presId="urn:microsoft.com/office/officeart/2005/8/layout/orgChart1"/>
    <dgm:cxn modelId="{39C52721-41CC-4D8E-A795-000727B6285C}" type="presOf" srcId="{9065F0E9-C4F8-420B-ACCF-7D7E897A41EE}" destId="{99EF48AB-9886-449E-A4AB-1F11F6DF4476}" srcOrd="1" destOrd="0" presId="urn:microsoft.com/office/officeart/2005/8/layout/orgChart1"/>
    <dgm:cxn modelId="{9800F621-D465-4F05-BCE0-002C206D02D7}" type="presOf" srcId="{9065F0E9-C4F8-420B-ACCF-7D7E897A41EE}" destId="{94BDB531-0273-42E6-A802-2D6B1A317584}" srcOrd="0" destOrd="0" presId="urn:microsoft.com/office/officeart/2005/8/layout/orgChart1"/>
    <dgm:cxn modelId="{C5118F22-2319-4AFE-8FCA-5B4FF6091C29}" srcId="{C01B19C2-D0BF-406A-B259-23E08F2A9275}" destId="{DBD3BBA1-7003-41E3-9055-CE25D2C3FC59}" srcOrd="0" destOrd="0" parTransId="{A1D0E176-CA6E-42E3-A24E-33EC2AC5AA44}" sibTransId="{05969E1F-D15F-4B41-A677-BBBCC07CFDB9}"/>
    <dgm:cxn modelId="{7A36C624-1460-4021-8D3D-68573912ECB1}" type="presOf" srcId="{29A6E3A6-F302-4985-8A89-1F2F70B153CD}" destId="{B48F8791-8D15-46D2-9BBF-63E4D2CFFF1E}" srcOrd="1" destOrd="0" presId="urn:microsoft.com/office/officeart/2005/8/layout/orgChart1"/>
    <dgm:cxn modelId="{49CB5841-2C7E-4DCD-844C-2D92F0082583}" type="presOf" srcId="{FEC5BE15-035E-4D2E-A79A-B999B703A24C}" destId="{2735BAF5-3907-471F-B2ED-D125DF8E367A}" srcOrd="0" destOrd="0" presId="urn:microsoft.com/office/officeart/2005/8/layout/orgChart1"/>
    <dgm:cxn modelId="{A22B8761-AE2D-410A-B0C9-BF457C2A4FCA}" srcId="{29A6E3A6-F302-4985-8A89-1F2F70B153CD}" destId="{9065F0E9-C4F8-420B-ACCF-7D7E897A41EE}" srcOrd="0" destOrd="0" parTransId="{EFC0D05B-9DF3-4A3A-81AC-1175B7E6C2AE}" sibTransId="{3C97ACA7-E33B-4E7A-9D61-CF8EFBA1C7A6}"/>
    <dgm:cxn modelId="{8B189D41-5510-419F-8893-7A5B3E70EFD8}" type="presOf" srcId="{86A465B8-B40F-4FFC-A12C-C203F1E9E1DF}" destId="{DF541652-34C4-40C4-98E5-FD986E31B656}" srcOrd="1" destOrd="0" presId="urn:microsoft.com/office/officeart/2005/8/layout/orgChart1"/>
    <dgm:cxn modelId="{A7EB3963-931C-4BEC-8556-FB6E8E135380}" srcId="{35CF100B-344C-4466-80D3-3E5F9F98D1BA}" destId="{C01B19C2-D0BF-406A-B259-23E08F2A9275}" srcOrd="0" destOrd="0" parTransId="{0F03B574-B9AC-4F30-909F-D653EDA9F813}" sibTransId="{2E0B8B8F-F1FE-452A-9CAF-6A929F7B0D04}"/>
    <dgm:cxn modelId="{9507E064-709A-4E13-AF97-498E15A2BC29}" type="presOf" srcId="{2FB98782-27BF-42A2-B16F-7E8CB84ADAB6}" destId="{43CC0508-1AC1-4C65-885A-6C125BA76F54}" srcOrd="0" destOrd="0" presId="urn:microsoft.com/office/officeart/2005/8/layout/orgChart1"/>
    <dgm:cxn modelId="{B107344B-9A5E-4263-B953-D651D95C144A}" type="presOf" srcId="{EFC0D05B-9DF3-4A3A-81AC-1175B7E6C2AE}" destId="{C17EFF90-07A0-45BF-A21F-22FCB9BEAF5B}" srcOrd="0" destOrd="0" presId="urn:microsoft.com/office/officeart/2005/8/layout/orgChart1"/>
    <dgm:cxn modelId="{6BB6616D-F04F-48F7-B4B5-A3D8916989B6}" type="presOf" srcId="{DBD3BBA1-7003-41E3-9055-CE25D2C3FC59}" destId="{917EC6EA-59E8-4703-A78E-3B2BCD315179}" srcOrd="1" destOrd="0" presId="urn:microsoft.com/office/officeart/2005/8/layout/orgChart1"/>
    <dgm:cxn modelId="{DC9CAD6F-2534-4022-8F0D-1399BD7BC184}" type="presOf" srcId="{C01B19C2-D0BF-406A-B259-23E08F2A9275}" destId="{25407F51-46C8-4C2D-8066-02FA92C850C2}" srcOrd="1" destOrd="0" presId="urn:microsoft.com/office/officeart/2005/8/layout/orgChart1"/>
    <dgm:cxn modelId="{6A9D4C57-002A-4C3A-9AF6-B93E6AC3D25D}" srcId="{35CF100B-344C-4466-80D3-3E5F9F98D1BA}" destId="{2FB98782-27BF-42A2-B16F-7E8CB84ADAB6}" srcOrd="2" destOrd="0" parTransId="{7FDF2290-FE2E-4F54-9487-AD849863429B}" sibTransId="{0DEB460E-0FFD-4646-8327-7000003D8537}"/>
    <dgm:cxn modelId="{27DE6B78-4046-42CD-9A43-52AF3178BE81}" srcId="{2FB98782-27BF-42A2-B16F-7E8CB84ADAB6}" destId="{FEC5BE15-035E-4D2E-A79A-B999B703A24C}" srcOrd="1" destOrd="0" parTransId="{335E427B-6D29-418D-A8A9-04EF08EF20A6}" sibTransId="{37C7D2CB-3609-46A2-8252-70B4CDC73532}"/>
    <dgm:cxn modelId="{4B6BA27C-1F8E-413B-AB1F-61398D7CA498}" type="presOf" srcId="{335E427B-6D29-418D-A8A9-04EF08EF20A6}" destId="{236806C5-13AF-4144-BAB6-C2CF6F3865EC}" srcOrd="0" destOrd="0" presId="urn:microsoft.com/office/officeart/2005/8/layout/orgChart1"/>
    <dgm:cxn modelId="{C476D093-571B-4440-87C5-3BA0CBEA34D7}" type="presOf" srcId="{C01B19C2-D0BF-406A-B259-23E08F2A9275}" destId="{E71E45E0-60F2-4CEE-A57C-597A584C79FA}" srcOrd="0" destOrd="0" presId="urn:microsoft.com/office/officeart/2005/8/layout/orgChart1"/>
    <dgm:cxn modelId="{138B4295-87F6-4B67-8734-3698D36FD758}" type="presOf" srcId="{2FB98782-27BF-42A2-B16F-7E8CB84ADAB6}" destId="{AF64823C-7F68-49F1-9B78-37F73AE7E4F4}" srcOrd="1" destOrd="0" presId="urn:microsoft.com/office/officeart/2005/8/layout/orgChart1"/>
    <dgm:cxn modelId="{EF77499B-A98A-4488-B3FD-536BE3BC895D}" type="presOf" srcId="{86A465B8-B40F-4FFC-A12C-C203F1E9E1DF}" destId="{D6723FD7-2502-480F-A4CC-DE56B09E2F52}" srcOrd="0" destOrd="0" presId="urn:microsoft.com/office/officeart/2005/8/layout/orgChart1"/>
    <dgm:cxn modelId="{1D89059E-ED93-4B39-B4B4-4D67D74F1B69}" type="presOf" srcId="{0F03B574-B9AC-4F30-909F-D653EDA9F813}" destId="{E46CDBA9-808E-4871-AFD0-80497354A853}" srcOrd="0" destOrd="0" presId="urn:microsoft.com/office/officeart/2005/8/layout/orgChart1"/>
    <dgm:cxn modelId="{EB21EDAB-8E54-44EB-9024-CCE8610DB088}" type="presOf" srcId="{864CCB4E-D595-4C9F-83B3-E2AA2FAF55A5}" destId="{374E28CB-4608-45DD-BC09-19B3549B0C2E}" srcOrd="1" destOrd="0" presId="urn:microsoft.com/office/officeart/2005/8/layout/orgChart1"/>
    <dgm:cxn modelId="{0CBD1EC2-10C2-4BFC-9079-3BF8A833783B}" srcId="{29A6E3A6-F302-4985-8A89-1F2F70B153CD}" destId="{86A465B8-B40F-4FFC-A12C-C203F1E9E1DF}" srcOrd="1" destOrd="0" parTransId="{B78A81BA-9DB1-4929-8327-7FA65063503A}" sibTransId="{509D41B1-6BE7-486E-89D1-1014BAFEAB2F}"/>
    <dgm:cxn modelId="{C6DC56C3-F3EB-495C-8380-FB52212A9622}" type="presOf" srcId="{24647F64-5B10-42C6-8744-9B8055B76475}" destId="{7999F864-AFCD-44A4-972C-1DDFC75A4032}" srcOrd="0" destOrd="0" presId="urn:microsoft.com/office/officeart/2005/8/layout/orgChart1"/>
    <dgm:cxn modelId="{021C57C3-3D95-49A6-8528-D1EBE3894147}" srcId="{35CF100B-344C-4466-80D3-3E5F9F98D1BA}" destId="{29A6E3A6-F302-4985-8A89-1F2F70B153CD}" srcOrd="1" destOrd="0" parTransId="{24647F64-5B10-42C6-8744-9B8055B76475}" sibTransId="{FE523EF3-A60F-42C5-9E9C-E1E6354D01D9}"/>
    <dgm:cxn modelId="{D43156CA-D46C-40E4-928A-ADBE0B5ADE65}" type="presOf" srcId="{35CF100B-344C-4466-80D3-3E5F9F98D1BA}" destId="{C92F8ED3-2815-4A8E-9761-78388C79408B}" srcOrd="0" destOrd="0" presId="urn:microsoft.com/office/officeart/2005/8/layout/orgChart1"/>
    <dgm:cxn modelId="{D3C9E6CD-D28D-455C-A1BF-54BA5E2410CF}" type="presOf" srcId="{B78A81BA-9DB1-4929-8327-7FA65063503A}" destId="{7E4C184D-0EDD-4593-B828-B6B5AE94C0CA}" srcOrd="0" destOrd="0" presId="urn:microsoft.com/office/officeart/2005/8/layout/orgChart1"/>
    <dgm:cxn modelId="{4C6918D5-6B93-437B-BD64-4EF1025890B1}" srcId="{2FB98782-27BF-42A2-B16F-7E8CB84ADAB6}" destId="{864CCB4E-D595-4C9F-83B3-E2AA2FAF55A5}" srcOrd="0" destOrd="0" parTransId="{3D06D634-F27A-4E11-9275-24D530CD5C99}" sibTransId="{B7BC1A80-C760-4D88-9B2C-E5574781B72F}"/>
    <dgm:cxn modelId="{2ABF46D5-4F06-440B-8FE0-3EB7F4680B6E}" type="presOf" srcId="{35CF100B-344C-4466-80D3-3E5F9F98D1BA}" destId="{7752FE4C-6E53-4F14-92DF-FD6F66441C8A}" srcOrd="1" destOrd="0" presId="urn:microsoft.com/office/officeart/2005/8/layout/orgChart1"/>
    <dgm:cxn modelId="{567288D6-AD99-43F0-868F-9F4D7EB3EBA2}" type="presOf" srcId="{29A6E3A6-F302-4985-8A89-1F2F70B153CD}" destId="{7AB01FED-73A0-426F-9067-CA71A7C30FBE}" srcOrd="0" destOrd="0" presId="urn:microsoft.com/office/officeart/2005/8/layout/orgChart1"/>
    <dgm:cxn modelId="{7B47DDDC-9B1F-47C8-8C15-2B73EDF1BF2D}" srcId="{17083D94-8B59-414F-BEE3-26C95E8DAB35}" destId="{35CF100B-344C-4466-80D3-3E5F9F98D1BA}" srcOrd="0" destOrd="0" parTransId="{59E50CA8-A902-41DD-B783-295F3A19B4BE}" sibTransId="{F0F03C54-7911-49AB-8F86-2754CA4084B1}"/>
    <dgm:cxn modelId="{F3A544DF-E77D-41E9-94C0-236E0BA43452}" type="presOf" srcId="{3D06D634-F27A-4E11-9275-24D530CD5C99}" destId="{C4F09A20-2C57-4F57-AA66-4F650B340DA7}" srcOrd="0" destOrd="0" presId="urn:microsoft.com/office/officeart/2005/8/layout/orgChart1"/>
    <dgm:cxn modelId="{C47EF2F4-A5B2-4578-AC43-FAA354B76D75}" type="presOf" srcId="{DBD3BBA1-7003-41E3-9055-CE25D2C3FC59}" destId="{729AA2F8-DF39-4BFB-8E6B-A660080F944A}" srcOrd="0" destOrd="0" presId="urn:microsoft.com/office/officeart/2005/8/layout/orgChart1"/>
    <dgm:cxn modelId="{C63D99F5-219F-4B02-825F-B7C826972E82}" type="presOf" srcId="{A1D0E176-CA6E-42E3-A24E-33EC2AC5AA44}" destId="{082282CA-49DD-4F5E-BA48-EB96D7CB7908}" srcOrd="0" destOrd="0" presId="urn:microsoft.com/office/officeart/2005/8/layout/orgChart1"/>
    <dgm:cxn modelId="{42B7EBFD-8DFF-40E7-8C9F-F6E08CD1878B}" type="presOf" srcId="{17083D94-8B59-414F-BEE3-26C95E8DAB35}" destId="{2CDC9AF3-0B5A-4233-8B39-D616C8594D9D}" srcOrd="0" destOrd="0" presId="urn:microsoft.com/office/officeart/2005/8/layout/orgChart1"/>
    <dgm:cxn modelId="{49477C90-6737-44A6-BCA3-D87F3CE210BC}" type="presParOf" srcId="{2CDC9AF3-0B5A-4233-8B39-D616C8594D9D}" destId="{8B12332F-B412-42C0-A982-9E373439A73E}" srcOrd="0" destOrd="0" presId="urn:microsoft.com/office/officeart/2005/8/layout/orgChart1"/>
    <dgm:cxn modelId="{82C18356-CE22-423B-AFAA-F6C673D5E4A6}" type="presParOf" srcId="{8B12332F-B412-42C0-A982-9E373439A73E}" destId="{CCCED8E3-9928-44FD-9622-AE1378406B17}" srcOrd="0" destOrd="0" presId="urn:microsoft.com/office/officeart/2005/8/layout/orgChart1"/>
    <dgm:cxn modelId="{90FF3A44-5EBF-40F7-940B-AAF6F015512B}" type="presParOf" srcId="{CCCED8E3-9928-44FD-9622-AE1378406B17}" destId="{C92F8ED3-2815-4A8E-9761-78388C79408B}" srcOrd="0" destOrd="0" presId="urn:microsoft.com/office/officeart/2005/8/layout/orgChart1"/>
    <dgm:cxn modelId="{19995284-0A71-4D23-950B-856482418D19}" type="presParOf" srcId="{CCCED8E3-9928-44FD-9622-AE1378406B17}" destId="{7752FE4C-6E53-4F14-92DF-FD6F66441C8A}" srcOrd="1" destOrd="0" presId="urn:microsoft.com/office/officeart/2005/8/layout/orgChart1"/>
    <dgm:cxn modelId="{5477FCCE-7F36-426F-8927-D569C00788B5}" type="presParOf" srcId="{8B12332F-B412-42C0-A982-9E373439A73E}" destId="{FA59F20B-FE7D-40A5-AFBE-3DCF9E2B91E3}" srcOrd="1" destOrd="0" presId="urn:microsoft.com/office/officeart/2005/8/layout/orgChart1"/>
    <dgm:cxn modelId="{C30C011E-9D3E-4E7A-89B4-A1FB9895ADC6}" type="presParOf" srcId="{FA59F20B-FE7D-40A5-AFBE-3DCF9E2B91E3}" destId="{E46CDBA9-808E-4871-AFD0-80497354A853}" srcOrd="0" destOrd="0" presId="urn:microsoft.com/office/officeart/2005/8/layout/orgChart1"/>
    <dgm:cxn modelId="{F1950C57-F60E-48B1-9EC5-B1FAFB85593D}" type="presParOf" srcId="{FA59F20B-FE7D-40A5-AFBE-3DCF9E2B91E3}" destId="{77F907F0-6B26-4578-AD03-D9FB864E13D6}" srcOrd="1" destOrd="0" presId="urn:microsoft.com/office/officeart/2005/8/layout/orgChart1"/>
    <dgm:cxn modelId="{BD21395A-406A-4DB3-970E-A64A585C26D3}" type="presParOf" srcId="{77F907F0-6B26-4578-AD03-D9FB864E13D6}" destId="{5936EDAD-F00C-4C0C-A4CD-C5CA1BE65389}" srcOrd="0" destOrd="0" presId="urn:microsoft.com/office/officeart/2005/8/layout/orgChart1"/>
    <dgm:cxn modelId="{0F897D4F-9E5D-412A-827C-DE44A1194697}" type="presParOf" srcId="{5936EDAD-F00C-4C0C-A4CD-C5CA1BE65389}" destId="{E71E45E0-60F2-4CEE-A57C-597A584C79FA}" srcOrd="0" destOrd="0" presId="urn:microsoft.com/office/officeart/2005/8/layout/orgChart1"/>
    <dgm:cxn modelId="{046B08E8-6BE6-4656-AF66-ADD7A10DBCB3}" type="presParOf" srcId="{5936EDAD-F00C-4C0C-A4CD-C5CA1BE65389}" destId="{25407F51-46C8-4C2D-8066-02FA92C850C2}" srcOrd="1" destOrd="0" presId="urn:microsoft.com/office/officeart/2005/8/layout/orgChart1"/>
    <dgm:cxn modelId="{C111DBCB-44FB-4A0E-83FB-496AFA83D7A2}" type="presParOf" srcId="{77F907F0-6B26-4578-AD03-D9FB864E13D6}" destId="{C1F0406F-D3F4-43FF-A7FF-9271CEAC3C4A}" srcOrd="1" destOrd="0" presId="urn:microsoft.com/office/officeart/2005/8/layout/orgChart1"/>
    <dgm:cxn modelId="{1AD5FCD2-9355-44ED-8C7D-46E6C2F7706D}" type="presParOf" srcId="{C1F0406F-D3F4-43FF-A7FF-9271CEAC3C4A}" destId="{082282CA-49DD-4F5E-BA48-EB96D7CB7908}" srcOrd="0" destOrd="0" presId="urn:microsoft.com/office/officeart/2005/8/layout/orgChart1"/>
    <dgm:cxn modelId="{71827236-7C12-4B96-B4A5-0AC784358EE4}" type="presParOf" srcId="{C1F0406F-D3F4-43FF-A7FF-9271CEAC3C4A}" destId="{62CDF3B2-ABE5-42BA-BB95-CF2D94607881}" srcOrd="1" destOrd="0" presId="urn:microsoft.com/office/officeart/2005/8/layout/orgChart1"/>
    <dgm:cxn modelId="{7A8E291D-D34C-4CED-834B-947869F190BD}" type="presParOf" srcId="{62CDF3B2-ABE5-42BA-BB95-CF2D94607881}" destId="{6C72573B-F0D9-4536-A2E3-1892685B2EF5}" srcOrd="0" destOrd="0" presId="urn:microsoft.com/office/officeart/2005/8/layout/orgChart1"/>
    <dgm:cxn modelId="{7CD5E494-0445-4D5B-8DDB-6266EE73661A}" type="presParOf" srcId="{6C72573B-F0D9-4536-A2E3-1892685B2EF5}" destId="{729AA2F8-DF39-4BFB-8E6B-A660080F944A}" srcOrd="0" destOrd="0" presId="urn:microsoft.com/office/officeart/2005/8/layout/orgChart1"/>
    <dgm:cxn modelId="{6752BFFE-D613-4EF9-9050-43F7437E9300}" type="presParOf" srcId="{6C72573B-F0D9-4536-A2E3-1892685B2EF5}" destId="{917EC6EA-59E8-4703-A78E-3B2BCD315179}" srcOrd="1" destOrd="0" presId="urn:microsoft.com/office/officeart/2005/8/layout/orgChart1"/>
    <dgm:cxn modelId="{CA0A89E0-373D-4A18-AA73-889AD9C3DACE}" type="presParOf" srcId="{62CDF3B2-ABE5-42BA-BB95-CF2D94607881}" destId="{3D0C51DB-273A-4A91-B07B-3B1E6CF684AB}" srcOrd="1" destOrd="0" presId="urn:microsoft.com/office/officeart/2005/8/layout/orgChart1"/>
    <dgm:cxn modelId="{58002000-4A15-4478-96FC-30BB9002BF5F}" type="presParOf" srcId="{62CDF3B2-ABE5-42BA-BB95-CF2D94607881}" destId="{FF1A9604-B7ED-4723-A323-EF6CF5629869}" srcOrd="2" destOrd="0" presId="urn:microsoft.com/office/officeart/2005/8/layout/orgChart1"/>
    <dgm:cxn modelId="{C382A6B9-FF98-4D0A-BC7C-C667A8BA7BD8}" type="presParOf" srcId="{77F907F0-6B26-4578-AD03-D9FB864E13D6}" destId="{F2D97E7F-5D34-4FAA-A7AF-EFF4FB0F06C4}" srcOrd="2" destOrd="0" presId="urn:microsoft.com/office/officeart/2005/8/layout/orgChart1"/>
    <dgm:cxn modelId="{1D263BFF-78BB-4937-9F91-117B7DD5C11D}" type="presParOf" srcId="{FA59F20B-FE7D-40A5-AFBE-3DCF9E2B91E3}" destId="{7999F864-AFCD-44A4-972C-1DDFC75A4032}" srcOrd="2" destOrd="0" presId="urn:microsoft.com/office/officeart/2005/8/layout/orgChart1"/>
    <dgm:cxn modelId="{47A525E8-6D62-4E57-B675-91098BCE2D86}" type="presParOf" srcId="{FA59F20B-FE7D-40A5-AFBE-3DCF9E2B91E3}" destId="{C327E0DF-9622-4C5F-BC70-CE9C3E56FE7D}" srcOrd="3" destOrd="0" presId="urn:microsoft.com/office/officeart/2005/8/layout/orgChart1"/>
    <dgm:cxn modelId="{0F7DB113-9F3C-407C-B7D1-0E67E37C6DD5}" type="presParOf" srcId="{C327E0DF-9622-4C5F-BC70-CE9C3E56FE7D}" destId="{7CC6D608-6409-4C22-8467-54F9E2EDFB98}" srcOrd="0" destOrd="0" presId="urn:microsoft.com/office/officeart/2005/8/layout/orgChart1"/>
    <dgm:cxn modelId="{5C7E720D-0DB1-4DA2-AAA9-CCDE323D0E0F}" type="presParOf" srcId="{7CC6D608-6409-4C22-8467-54F9E2EDFB98}" destId="{7AB01FED-73A0-426F-9067-CA71A7C30FBE}" srcOrd="0" destOrd="0" presId="urn:microsoft.com/office/officeart/2005/8/layout/orgChart1"/>
    <dgm:cxn modelId="{390A1A57-C719-4658-913A-39671CF48153}" type="presParOf" srcId="{7CC6D608-6409-4C22-8467-54F9E2EDFB98}" destId="{B48F8791-8D15-46D2-9BBF-63E4D2CFFF1E}" srcOrd="1" destOrd="0" presId="urn:microsoft.com/office/officeart/2005/8/layout/orgChart1"/>
    <dgm:cxn modelId="{092EA6E1-E166-4E14-8BAB-524F48765929}" type="presParOf" srcId="{C327E0DF-9622-4C5F-BC70-CE9C3E56FE7D}" destId="{3261B467-38BB-4602-A38C-08A8A243E4CF}" srcOrd="1" destOrd="0" presId="urn:microsoft.com/office/officeart/2005/8/layout/orgChart1"/>
    <dgm:cxn modelId="{4E8453A6-F33E-49D2-940A-4D6523BAD74C}" type="presParOf" srcId="{3261B467-38BB-4602-A38C-08A8A243E4CF}" destId="{C17EFF90-07A0-45BF-A21F-22FCB9BEAF5B}" srcOrd="0" destOrd="0" presId="urn:microsoft.com/office/officeart/2005/8/layout/orgChart1"/>
    <dgm:cxn modelId="{D5A12105-08FB-4250-84A8-B3A822F1EB04}" type="presParOf" srcId="{3261B467-38BB-4602-A38C-08A8A243E4CF}" destId="{856BA8FF-4ED3-4004-BB8E-3B634B1FA45A}" srcOrd="1" destOrd="0" presId="urn:microsoft.com/office/officeart/2005/8/layout/orgChart1"/>
    <dgm:cxn modelId="{5AD9F0FB-5E1A-4E9B-B671-1A48B32AFF1C}" type="presParOf" srcId="{856BA8FF-4ED3-4004-BB8E-3B634B1FA45A}" destId="{07CA727F-CABE-40AA-B251-BC9AEF17C602}" srcOrd="0" destOrd="0" presId="urn:microsoft.com/office/officeart/2005/8/layout/orgChart1"/>
    <dgm:cxn modelId="{2B27DC04-775A-4DF1-A0FF-F973E54BCCCB}" type="presParOf" srcId="{07CA727F-CABE-40AA-B251-BC9AEF17C602}" destId="{94BDB531-0273-42E6-A802-2D6B1A317584}" srcOrd="0" destOrd="0" presId="urn:microsoft.com/office/officeart/2005/8/layout/orgChart1"/>
    <dgm:cxn modelId="{8F01CB33-B6A3-41D8-A481-D3DF99243DB4}" type="presParOf" srcId="{07CA727F-CABE-40AA-B251-BC9AEF17C602}" destId="{99EF48AB-9886-449E-A4AB-1F11F6DF4476}" srcOrd="1" destOrd="0" presId="urn:microsoft.com/office/officeart/2005/8/layout/orgChart1"/>
    <dgm:cxn modelId="{9EDB88BF-8154-4E58-A87A-E4262936CE3B}" type="presParOf" srcId="{856BA8FF-4ED3-4004-BB8E-3B634B1FA45A}" destId="{CE4E9793-1607-480D-B4CA-0C3B34E3D234}" srcOrd="1" destOrd="0" presId="urn:microsoft.com/office/officeart/2005/8/layout/orgChart1"/>
    <dgm:cxn modelId="{FBA5E35D-450F-4027-873D-88B6868889D2}" type="presParOf" srcId="{856BA8FF-4ED3-4004-BB8E-3B634B1FA45A}" destId="{04F227F6-82D7-4ECA-95DD-C5A6D7948296}" srcOrd="2" destOrd="0" presId="urn:microsoft.com/office/officeart/2005/8/layout/orgChart1"/>
    <dgm:cxn modelId="{85DA3CEB-9BEB-49C5-9262-FF40FCA35132}" type="presParOf" srcId="{3261B467-38BB-4602-A38C-08A8A243E4CF}" destId="{7E4C184D-0EDD-4593-B828-B6B5AE94C0CA}" srcOrd="2" destOrd="0" presId="urn:microsoft.com/office/officeart/2005/8/layout/orgChart1"/>
    <dgm:cxn modelId="{A2069B64-8CBE-48B5-9BBD-8C706F11ADF3}" type="presParOf" srcId="{3261B467-38BB-4602-A38C-08A8A243E4CF}" destId="{82AFA17F-5CB2-491B-8A84-2343F5C171A3}" srcOrd="3" destOrd="0" presId="urn:microsoft.com/office/officeart/2005/8/layout/orgChart1"/>
    <dgm:cxn modelId="{30F9E54F-A628-4633-BD70-F7EE1B0587DE}" type="presParOf" srcId="{82AFA17F-5CB2-491B-8A84-2343F5C171A3}" destId="{F321C367-E12E-4B7D-8698-B9101B3CF819}" srcOrd="0" destOrd="0" presId="urn:microsoft.com/office/officeart/2005/8/layout/orgChart1"/>
    <dgm:cxn modelId="{9D358C78-D3F6-45C5-8750-0CD877FDAB1F}" type="presParOf" srcId="{F321C367-E12E-4B7D-8698-B9101B3CF819}" destId="{D6723FD7-2502-480F-A4CC-DE56B09E2F52}" srcOrd="0" destOrd="0" presId="urn:microsoft.com/office/officeart/2005/8/layout/orgChart1"/>
    <dgm:cxn modelId="{3863E5A9-CF4B-4590-9FFF-DF41D76F4612}" type="presParOf" srcId="{F321C367-E12E-4B7D-8698-B9101B3CF819}" destId="{DF541652-34C4-40C4-98E5-FD986E31B656}" srcOrd="1" destOrd="0" presId="urn:microsoft.com/office/officeart/2005/8/layout/orgChart1"/>
    <dgm:cxn modelId="{FC587CA0-CE11-4A59-821F-C741A25593D8}" type="presParOf" srcId="{82AFA17F-5CB2-491B-8A84-2343F5C171A3}" destId="{D6897ADC-DCBA-4C53-8EFB-48966D8A9AAE}" srcOrd="1" destOrd="0" presId="urn:microsoft.com/office/officeart/2005/8/layout/orgChart1"/>
    <dgm:cxn modelId="{B2C2633B-96A7-4975-A89B-C4C9C63D1222}" type="presParOf" srcId="{82AFA17F-5CB2-491B-8A84-2343F5C171A3}" destId="{2A4B7FBD-EA4B-40B6-9947-8ED5B5BD352F}" srcOrd="2" destOrd="0" presId="urn:microsoft.com/office/officeart/2005/8/layout/orgChart1"/>
    <dgm:cxn modelId="{396802B2-EE5B-45BB-AF14-5C28F7AF7B9D}" type="presParOf" srcId="{C327E0DF-9622-4C5F-BC70-CE9C3E56FE7D}" destId="{3447D19C-30FE-439B-B1DB-9E2AC79C7250}" srcOrd="2" destOrd="0" presId="urn:microsoft.com/office/officeart/2005/8/layout/orgChart1"/>
    <dgm:cxn modelId="{952E46A7-2003-4505-AFA5-BA5DEB86EF85}" type="presParOf" srcId="{FA59F20B-FE7D-40A5-AFBE-3DCF9E2B91E3}" destId="{1EE57F40-98A7-43F3-8A83-597551817BEC}" srcOrd="4" destOrd="0" presId="urn:microsoft.com/office/officeart/2005/8/layout/orgChart1"/>
    <dgm:cxn modelId="{C94D4D50-8682-45F4-B335-B0004B86D1E8}" type="presParOf" srcId="{FA59F20B-FE7D-40A5-AFBE-3DCF9E2B91E3}" destId="{77404758-B3F3-42C9-A5C4-8784B590ADC8}" srcOrd="5" destOrd="0" presId="urn:microsoft.com/office/officeart/2005/8/layout/orgChart1"/>
    <dgm:cxn modelId="{F8EAE021-A336-4624-AE1E-53FBDE254D68}" type="presParOf" srcId="{77404758-B3F3-42C9-A5C4-8784B590ADC8}" destId="{1F88E54F-BC16-4FFB-B71A-0ABD1BBDC368}" srcOrd="0" destOrd="0" presId="urn:microsoft.com/office/officeart/2005/8/layout/orgChart1"/>
    <dgm:cxn modelId="{58FAD689-0769-49C0-BE2F-0922E534F2F3}" type="presParOf" srcId="{1F88E54F-BC16-4FFB-B71A-0ABD1BBDC368}" destId="{43CC0508-1AC1-4C65-885A-6C125BA76F54}" srcOrd="0" destOrd="0" presId="urn:microsoft.com/office/officeart/2005/8/layout/orgChart1"/>
    <dgm:cxn modelId="{6DE87085-D07F-4104-AD9F-665E6300657B}" type="presParOf" srcId="{1F88E54F-BC16-4FFB-B71A-0ABD1BBDC368}" destId="{AF64823C-7F68-49F1-9B78-37F73AE7E4F4}" srcOrd="1" destOrd="0" presId="urn:microsoft.com/office/officeart/2005/8/layout/orgChart1"/>
    <dgm:cxn modelId="{5449CF57-2675-45F4-A35A-811A61A51EEE}" type="presParOf" srcId="{77404758-B3F3-42C9-A5C4-8784B590ADC8}" destId="{B9B71D68-A31A-4672-A2C7-E16871383017}" srcOrd="1" destOrd="0" presId="urn:microsoft.com/office/officeart/2005/8/layout/orgChart1"/>
    <dgm:cxn modelId="{ED6927EE-206C-4526-96AD-063FC135CB3A}" type="presParOf" srcId="{B9B71D68-A31A-4672-A2C7-E16871383017}" destId="{C4F09A20-2C57-4F57-AA66-4F650B340DA7}" srcOrd="0" destOrd="0" presId="urn:microsoft.com/office/officeart/2005/8/layout/orgChart1"/>
    <dgm:cxn modelId="{EBAFB350-84AD-4B14-A73B-C1A2B0EE70C0}" type="presParOf" srcId="{B9B71D68-A31A-4672-A2C7-E16871383017}" destId="{AFD45DAA-B608-49DC-B3FB-21D9F1D0119C}" srcOrd="1" destOrd="0" presId="urn:microsoft.com/office/officeart/2005/8/layout/orgChart1"/>
    <dgm:cxn modelId="{64030740-0A3D-4152-A3F2-493F4A24B4A4}" type="presParOf" srcId="{AFD45DAA-B608-49DC-B3FB-21D9F1D0119C}" destId="{CAC41765-EA63-49A3-B5A2-D0B616DF9099}" srcOrd="0" destOrd="0" presId="urn:microsoft.com/office/officeart/2005/8/layout/orgChart1"/>
    <dgm:cxn modelId="{B388E7D1-540F-4162-9299-E14EADF0D3CD}" type="presParOf" srcId="{CAC41765-EA63-49A3-B5A2-D0B616DF9099}" destId="{9E18A7B8-0AA1-4672-AF6C-5A6C1C7A7BF3}" srcOrd="0" destOrd="0" presId="urn:microsoft.com/office/officeart/2005/8/layout/orgChart1"/>
    <dgm:cxn modelId="{0E265FF3-FAE3-41C4-A235-B5E45C03BA53}" type="presParOf" srcId="{CAC41765-EA63-49A3-B5A2-D0B616DF9099}" destId="{374E28CB-4608-45DD-BC09-19B3549B0C2E}" srcOrd="1" destOrd="0" presId="urn:microsoft.com/office/officeart/2005/8/layout/orgChart1"/>
    <dgm:cxn modelId="{74354715-4BC2-4E2E-89C7-EC30DB6268F4}" type="presParOf" srcId="{AFD45DAA-B608-49DC-B3FB-21D9F1D0119C}" destId="{E53CE6AB-262C-4AF2-B58D-859E23A1E1AD}" srcOrd="1" destOrd="0" presId="urn:microsoft.com/office/officeart/2005/8/layout/orgChart1"/>
    <dgm:cxn modelId="{EF7413B8-1BF5-465E-A9C7-60A9750814FF}" type="presParOf" srcId="{AFD45DAA-B608-49DC-B3FB-21D9F1D0119C}" destId="{15D3AFB7-6F5A-4B0E-9E89-054631F7EAAF}" srcOrd="2" destOrd="0" presId="urn:microsoft.com/office/officeart/2005/8/layout/orgChart1"/>
    <dgm:cxn modelId="{0922666A-65ED-48D6-B45A-667C5C576EC4}" type="presParOf" srcId="{B9B71D68-A31A-4672-A2C7-E16871383017}" destId="{236806C5-13AF-4144-BAB6-C2CF6F3865EC}" srcOrd="2" destOrd="0" presId="urn:microsoft.com/office/officeart/2005/8/layout/orgChart1"/>
    <dgm:cxn modelId="{250509BF-626D-4624-8180-611A11BC9677}" type="presParOf" srcId="{B9B71D68-A31A-4672-A2C7-E16871383017}" destId="{BFC66119-3440-4C9C-8A49-5AC0F37B4348}" srcOrd="3" destOrd="0" presId="urn:microsoft.com/office/officeart/2005/8/layout/orgChart1"/>
    <dgm:cxn modelId="{C05F35F0-88AA-44A1-B3A5-8F60793786DF}" type="presParOf" srcId="{BFC66119-3440-4C9C-8A49-5AC0F37B4348}" destId="{B6DD7539-9CED-4FA5-8D45-1E035B15F611}" srcOrd="0" destOrd="0" presId="urn:microsoft.com/office/officeart/2005/8/layout/orgChart1"/>
    <dgm:cxn modelId="{424740FE-DC79-47A9-AF1F-D8C3B4B102BB}" type="presParOf" srcId="{B6DD7539-9CED-4FA5-8D45-1E035B15F611}" destId="{2735BAF5-3907-471F-B2ED-D125DF8E367A}" srcOrd="0" destOrd="0" presId="urn:microsoft.com/office/officeart/2005/8/layout/orgChart1"/>
    <dgm:cxn modelId="{62738DEE-A100-4EE2-9B0D-DFA75795F899}" type="presParOf" srcId="{B6DD7539-9CED-4FA5-8D45-1E035B15F611}" destId="{57A7D8A9-EF47-4C56-8EB5-B640D9A9A3A4}" srcOrd="1" destOrd="0" presId="urn:microsoft.com/office/officeart/2005/8/layout/orgChart1"/>
    <dgm:cxn modelId="{848AA3F7-E2A3-4087-B7BE-8F787C4E89E2}" type="presParOf" srcId="{BFC66119-3440-4C9C-8A49-5AC0F37B4348}" destId="{61A14ED6-F4BE-4B79-82BB-97715A1235B0}" srcOrd="1" destOrd="0" presId="urn:microsoft.com/office/officeart/2005/8/layout/orgChart1"/>
    <dgm:cxn modelId="{434E21E3-AB15-4504-B484-8DC125071B31}" type="presParOf" srcId="{BFC66119-3440-4C9C-8A49-5AC0F37B4348}" destId="{1D3EECC0-064B-44DC-9E31-19380924FF3F}" srcOrd="2" destOrd="0" presId="urn:microsoft.com/office/officeart/2005/8/layout/orgChart1"/>
    <dgm:cxn modelId="{38507BF6-8F44-42B8-8088-C077163FFB90}" type="presParOf" srcId="{77404758-B3F3-42C9-A5C4-8784B590ADC8}" destId="{AFDCD155-9BE2-4060-9685-83E58493BF7D}" srcOrd="2" destOrd="0" presId="urn:microsoft.com/office/officeart/2005/8/layout/orgChart1"/>
    <dgm:cxn modelId="{566A5DA3-7649-4B40-B2AF-4D4F6CC84A7F}" type="presParOf" srcId="{8B12332F-B412-42C0-A982-9E373439A73E}" destId="{83BC9925-8F8E-4BD0-A8EC-7B7E959749A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6806C5-13AF-4144-BAB6-C2CF6F3865EC}">
      <dsp:nvSpPr>
        <dsp:cNvPr id="0" name=""/>
        <dsp:cNvSpPr/>
      </dsp:nvSpPr>
      <dsp:spPr>
        <a:xfrm>
          <a:off x="5521880" y="2251392"/>
          <a:ext cx="331740" cy="21767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6717"/>
              </a:lnTo>
              <a:lnTo>
                <a:pt x="331740" y="2176717"/>
              </a:lnTo>
            </a:path>
          </a:pathLst>
        </a:custGeom>
        <a:noFill/>
        <a:ln w="19050" cap="flat" cmpd="sng" algn="ctr">
          <a:solidFill>
            <a:schemeClr val="accent3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F09A20-2C57-4F57-AA66-4F650B340DA7}">
      <dsp:nvSpPr>
        <dsp:cNvPr id="0" name=""/>
        <dsp:cNvSpPr/>
      </dsp:nvSpPr>
      <dsp:spPr>
        <a:xfrm>
          <a:off x="5521880" y="2251392"/>
          <a:ext cx="331740" cy="8558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55803"/>
              </a:lnTo>
              <a:lnTo>
                <a:pt x="331740" y="855803"/>
              </a:lnTo>
            </a:path>
          </a:pathLst>
        </a:custGeom>
        <a:noFill/>
        <a:ln w="19050" cap="flat" cmpd="sng" algn="ctr">
          <a:solidFill>
            <a:schemeClr val="accent3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57F40-98A7-43F3-8A83-597551817BEC}">
      <dsp:nvSpPr>
        <dsp:cNvPr id="0" name=""/>
        <dsp:cNvSpPr/>
      </dsp:nvSpPr>
      <dsp:spPr>
        <a:xfrm>
          <a:off x="4155385" y="930478"/>
          <a:ext cx="2251135" cy="3906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5346"/>
              </a:lnTo>
              <a:lnTo>
                <a:pt x="2251135" y="195346"/>
              </a:lnTo>
              <a:lnTo>
                <a:pt x="2251135" y="390692"/>
              </a:lnTo>
            </a:path>
          </a:pathLst>
        </a:custGeom>
        <a:noFill/>
        <a:ln w="1905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4C184D-0EDD-4593-B828-B6B5AE94C0CA}">
      <dsp:nvSpPr>
        <dsp:cNvPr id="0" name=""/>
        <dsp:cNvSpPr/>
      </dsp:nvSpPr>
      <dsp:spPr>
        <a:xfrm>
          <a:off x="3235628" y="2251392"/>
          <a:ext cx="279066" cy="21767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6717"/>
              </a:lnTo>
              <a:lnTo>
                <a:pt x="279066" y="2176717"/>
              </a:lnTo>
            </a:path>
          </a:pathLst>
        </a:custGeom>
        <a:noFill/>
        <a:ln w="19050" cap="flat" cmpd="sng" algn="ctr">
          <a:solidFill>
            <a:schemeClr val="accent3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7EFF90-07A0-45BF-A21F-22FCB9BEAF5B}">
      <dsp:nvSpPr>
        <dsp:cNvPr id="0" name=""/>
        <dsp:cNvSpPr/>
      </dsp:nvSpPr>
      <dsp:spPr>
        <a:xfrm>
          <a:off x="3235628" y="2251392"/>
          <a:ext cx="279066" cy="8558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55803"/>
              </a:lnTo>
              <a:lnTo>
                <a:pt x="279066" y="855803"/>
              </a:lnTo>
            </a:path>
          </a:pathLst>
        </a:custGeom>
        <a:noFill/>
        <a:ln w="19050" cap="flat" cmpd="sng" algn="ctr">
          <a:solidFill>
            <a:schemeClr val="accent3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99F864-AFCD-44A4-972C-1DDFC75A4032}">
      <dsp:nvSpPr>
        <dsp:cNvPr id="0" name=""/>
        <dsp:cNvSpPr/>
      </dsp:nvSpPr>
      <dsp:spPr>
        <a:xfrm>
          <a:off x="3979805" y="930478"/>
          <a:ext cx="175579" cy="390692"/>
        </a:xfrm>
        <a:custGeom>
          <a:avLst/>
          <a:gdLst/>
          <a:ahLst/>
          <a:cxnLst/>
          <a:rect l="0" t="0" r="0" b="0"/>
          <a:pathLst>
            <a:path>
              <a:moveTo>
                <a:pt x="175579" y="0"/>
              </a:moveTo>
              <a:lnTo>
                <a:pt x="175579" y="195346"/>
              </a:lnTo>
              <a:lnTo>
                <a:pt x="0" y="195346"/>
              </a:lnTo>
              <a:lnTo>
                <a:pt x="0" y="390692"/>
              </a:lnTo>
            </a:path>
          </a:pathLst>
        </a:custGeom>
        <a:noFill/>
        <a:ln w="1905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2282CA-49DD-4F5E-BA48-EB96D7CB7908}">
      <dsp:nvSpPr>
        <dsp:cNvPr id="0" name=""/>
        <dsp:cNvSpPr/>
      </dsp:nvSpPr>
      <dsp:spPr>
        <a:xfrm>
          <a:off x="984493" y="2251392"/>
          <a:ext cx="279066" cy="8558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55803"/>
              </a:lnTo>
              <a:lnTo>
                <a:pt x="279066" y="855803"/>
              </a:lnTo>
            </a:path>
          </a:pathLst>
        </a:custGeom>
        <a:noFill/>
        <a:ln w="19050" cap="flat" cmpd="sng" algn="ctr">
          <a:solidFill>
            <a:schemeClr val="accent3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6CDBA9-808E-4871-AFD0-80497354A853}">
      <dsp:nvSpPr>
        <dsp:cNvPr id="0" name=""/>
        <dsp:cNvSpPr/>
      </dsp:nvSpPr>
      <dsp:spPr>
        <a:xfrm>
          <a:off x="1728670" y="930478"/>
          <a:ext cx="2426714" cy="390692"/>
        </a:xfrm>
        <a:custGeom>
          <a:avLst/>
          <a:gdLst/>
          <a:ahLst/>
          <a:cxnLst/>
          <a:rect l="0" t="0" r="0" b="0"/>
          <a:pathLst>
            <a:path>
              <a:moveTo>
                <a:pt x="2426714" y="0"/>
              </a:moveTo>
              <a:lnTo>
                <a:pt x="2426714" y="195346"/>
              </a:lnTo>
              <a:lnTo>
                <a:pt x="0" y="195346"/>
              </a:lnTo>
              <a:lnTo>
                <a:pt x="0" y="390692"/>
              </a:lnTo>
            </a:path>
          </a:pathLst>
        </a:custGeom>
        <a:noFill/>
        <a:ln w="1905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F8ED3-2815-4A8E-9761-78388C79408B}">
      <dsp:nvSpPr>
        <dsp:cNvPr id="0" name=""/>
        <dsp:cNvSpPr/>
      </dsp:nvSpPr>
      <dsp:spPr>
        <a:xfrm>
          <a:off x="3225163" y="256"/>
          <a:ext cx="1860442" cy="930221"/>
        </a:xfrm>
        <a:prstGeom prst="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 dirty="0"/>
            <a:t>Modelos Predictivos</a:t>
          </a:r>
        </a:p>
      </dsp:txBody>
      <dsp:txXfrm>
        <a:off x="3225163" y="256"/>
        <a:ext cx="1860442" cy="930221"/>
      </dsp:txXfrm>
    </dsp:sp>
    <dsp:sp modelId="{E71E45E0-60F2-4CEE-A57C-597A584C79FA}">
      <dsp:nvSpPr>
        <dsp:cNvPr id="0" name=""/>
        <dsp:cNvSpPr/>
      </dsp:nvSpPr>
      <dsp:spPr>
        <a:xfrm>
          <a:off x="798448" y="1321171"/>
          <a:ext cx="1860442" cy="930221"/>
        </a:xfrm>
        <a:prstGeom prst="rect">
          <a:avLst/>
        </a:prstGeom>
        <a:solidFill>
          <a:schemeClr val="accent3">
            <a:tint val="99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 dirty="0" err="1"/>
            <a:t>Univariados</a:t>
          </a:r>
          <a:endParaRPr lang="es-CO" sz="1800" kern="1200" dirty="0"/>
        </a:p>
      </dsp:txBody>
      <dsp:txXfrm>
        <a:off x="798448" y="1321171"/>
        <a:ext cx="1860442" cy="930221"/>
      </dsp:txXfrm>
    </dsp:sp>
    <dsp:sp modelId="{729AA2F8-DF39-4BFB-8E6B-A660080F944A}">
      <dsp:nvSpPr>
        <dsp:cNvPr id="0" name=""/>
        <dsp:cNvSpPr/>
      </dsp:nvSpPr>
      <dsp:spPr>
        <a:xfrm>
          <a:off x="1263559" y="2642085"/>
          <a:ext cx="1860442" cy="930221"/>
        </a:xfrm>
        <a:prstGeom prst="rect">
          <a:avLst/>
        </a:prstGeom>
        <a:solidFill>
          <a:schemeClr val="accent3">
            <a:tint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/>
            <a:t>SARIMA</a:t>
          </a:r>
          <a:endParaRPr lang="es-CO" sz="1800" kern="1200" dirty="0"/>
        </a:p>
      </dsp:txBody>
      <dsp:txXfrm>
        <a:off x="1263559" y="2642085"/>
        <a:ext cx="1860442" cy="930221"/>
      </dsp:txXfrm>
    </dsp:sp>
    <dsp:sp modelId="{7AB01FED-73A0-426F-9067-CA71A7C30FBE}">
      <dsp:nvSpPr>
        <dsp:cNvPr id="0" name=""/>
        <dsp:cNvSpPr/>
      </dsp:nvSpPr>
      <dsp:spPr>
        <a:xfrm>
          <a:off x="3049584" y="1321171"/>
          <a:ext cx="1860442" cy="930221"/>
        </a:xfrm>
        <a:prstGeom prst="rect">
          <a:avLst/>
        </a:prstGeom>
        <a:solidFill>
          <a:schemeClr val="accent3">
            <a:tint val="99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 dirty="0"/>
            <a:t>Multivariados</a:t>
          </a:r>
        </a:p>
      </dsp:txBody>
      <dsp:txXfrm>
        <a:off x="3049584" y="1321171"/>
        <a:ext cx="1860442" cy="930221"/>
      </dsp:txXfrm>
    </dsp:sp>
    <dsp:sp modelId="{94BDB531-0273-42E6-A802-2D6B1A317584}">
      <dsp:nvSpPr>
        <dsp:cNvPr id="0" name=""/>
        <dsp:cNvSpPr/>
      </dsp:nvSpPr>
      <dsp:spPr>
        <a:xfrm>
          <a:off x="3514695" y="2642085"/>
          <a:ext cx="1860442" cy="930221"/>
        </a:xfrm>
        <a:prstGeom prst="rect">
          <a:avLst/>
        </a:prstGeom>
        <a:solidFill>
          <a:schemeClr val="accent3">
            <a:tint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/>
            <a:t>SARIMAX</a:t>
          </a:r>
          <a:endParaRPr lang="es-CO" sz="1800" kern="1200" dirty="0"/>
        </a:p>
      </dsp:txBody>
      <dsp:txXfrm>
        <a:off x="3514695" y="2642085"/>
        <a:ext cx="1860442" cy="930221"/>
      </dsp:txXfrm>
    </dsp:sp>
    <dsp:sp modelId="{D6723FD7-2502-480F-A4CC-DE56B09E2F52}">
      <dsp:nvSpPr>
        <dsp:cNvPr id="0" name=""/>
        <dsp:cNvSpPr/>
      </dsp:nvSpPr>
      <dsp:spPr>
        <a:xfrm>
          <a:off x="3514695" y="3962999"/>
          <a:ext cx="1860442" cy="930221"/>
        </a:xfrm>
        <a:prstGeom prst="rect">
          <a:avLst/>
        </a:prstGeom>
        <a:solidFill>
          <a:schemeClr val="accent3">
            <a:tint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/>
            <a:t>VAR</a:t>
          </a:r>
          <a:endParaRPr lang="es-CO" sz="1800" kern="1200" dirty="0"/>
        </a:p>
      </dsp:txBody>
      <dsp:txXfrm>
        <a:off x="3514695" y="3962999"/>
        <a:ext cx="1860442" cy="930221"/>
      </dsp:txXfrm>
    </dsp:sp>
    <dsp:sp modelId="{43CC0508-1AC1-4C65-885A-6C125BA76F54}">
      <dsp:nvSpPr>
        <dsp:cNvPr id="0" name=""/>
        <dsp:cNvSpPr/>
      </dsp:nvSpPr>
      <dsp:spPr>
        <a:xfrm>
          <a:off x="5300719" y="1321171"/>
          <a:ext cx="2211601" cy="930221"/>
        </a:xfrm>
        <a:prstGeom prst="rect">
          <a:avLst/>
        </a:prstGeom>
        <a:solidFill>
          <a:schemeClr val="accent3">
            <a:tint val="99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 dirty="0"/>
            <a:t>Machine </a:t>
          </a:r>
          <a:r>
            <a:rPr lang="es-CO" sz="1800" kern="1200" dirty="0" err="1"/>
            <a:t>Learning</a:t>
          </a:r>
          <a:endParaRPr lang="es-CO" sz="1800" kern="1200" dirty="0"/>
        </a:p>
      </dsp:txBody>
      <dsp:txXfrm>
        <a:off x="5300719" y="1321171"/>
        <a:ext cx="2211601" cy="930221"/>
      </dsp:txXfrm>
    </dsp:sp>
    <dsp:sp modelId="{9E18A7B8-0AA1-4672-AF6C-5A6C1C7A7BF3}">
      <dsp:nvSpPr>
        <dsp:cNvPr id="0" name=""/>
        <dsp:cNvSpPr/>
      </dsp:nvSpPr>
      <dsp:spPr>
        <a:xfrm>
          <a:off x="5853620" y="2642085"/>
          <a:ext cx="1860442" cy="930221"/>
        </a:xfrm>
        <a:prstGeom prst="rect">
          <a:avLst/>
        </a:prstGeom>
        <a:solidFill>
          <a:schemeClr val="accent3">
            <a:tint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/>
            <a:t>XGBoost</a:t>
          </a:r>
          <a:endParaRPr lang="es-CO" sz="1800" kern="1200" dirty="0"/>
        </a:p>
      </dsp:txBody>
      <dsp:txXfrm>
        <a:off x="5853620" y="2642085"/>
        <a:ext cx="1860442" cy="930221"/>
      </dsp:txXfrm>
    </dsp:sp>
    <dsp:sp modelId="{2735BAF5-3907-471F-B2ED-D125DF8E367A}">
      <dsp:nvSpPr>
        <dsp:cNvPr id="0" name=""/>
        <dsp:cNvSpPr/>
      </dsp:nvSpPr>
      <dsp:spPr>
        <a:xfrm>
          <a:off x="5853620" y="3962999"/>
          <a:ext cx="2326278" cy="930221"/>
        </a:xfrm>
        <a:prstGeom prst="rect">
          <a:avLst/>
        </a:prstGeom>
        <a:solidFill>
          <a:schemeClr val="accent3">
            <a:tint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 dirty="0"/>
            <a:t>Redes Neuronales LSTM</a:t>
          </a:r>
        </a:p>
      </dsp:txBody>
      <dsp:txXfrm>
        <a:off x="5853620" y="3962999"/>
        <a:ext cx="2326278" cy="9302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7922BD-B0F4-7D5B-2B09-265090C351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AACCE36-7881-326A-03FE-193B4E60D3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D1DBF7-69D6-CAD0-260D-673BBB8E4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05EA2-0A53-4C12-BE14-DA45449A4726}" type="datetimeFigureOut">
              <a:rPr lang="es-CO" smtClean="0"/>
              <a:t>19/10/2025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3212D40-40CE-788A-FFEC-CDFA2F551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633D88-390E-AC8A-B209-8379D2B37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51622-809D-4EC1-80ED-99C1273755D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240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5ADC44-2721-6D34-1E72-1D8B5F07A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CE77167-5A0A-3DCA-9810-52498AE176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E669C6-FE2D-61B4-954D-822A81A4D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05EA2-0A53-4C12-BE14-DA45449A4726}" type="datetimeFigureOut">
              <a:rPr lang="es-CO" smtClean="0"/>
              <a:t>19/10/2025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C9B74CB-436D-8E7A-23DE-6DFC827B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45DBB27-816E-0027-518C-44FDB213E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51622-809D-4EC1-80ED-99C1273755D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33329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2D6545F-4067-1FBF-31D7-4296CF916C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C603F24-2FAC-872B-DF14-2E1E636FD8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5E2069-657A-2AFB-D9B4-F627A4773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05EA2-0A53-4C12-BE14-DA45449A4726}" type="datetimeFigureOut">
              <a:rPr lang="es-CO" smtClean="0"/>
              <a:t>19/10/2025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E0CBCA-7CC8-24C3-C492-15F3CBC97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070D573-3012-0201-50BF-4DE42DE92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51622-809D-4EC1-80ED-99C1273755D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205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7AAC57-73A1-5BB7-5248-7CA78DB88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13766F-9F00-2AD7-988D-8C97EF99B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8DD1D8-4442-B731-7BCE-F065823DE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05EA2-0A53-4C12-BE14-DA45449A4726}" type="datetimeFigureOut">
              <a:rPr lang="es-CO" smtClean="0"/>
              <a:t>19/10/2025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A2EC58-03D0-E0CC-3979-FE49D9894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B685F2E-5160-67DD-48B2-C583D755F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51622-809D-4EC1-80ED-99C1273755D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21720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05B15E-8D7F-F1BC-1B65-8AA2B5EB9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30157B6-1CFA-55EE-5E4B-C2E0324467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7AD605-9BD0-1202-2976-D3B532CD1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05EA2-0A53-4C12-BE14-DA45449A4726}" type="datetimeFigureOut">
              <a:rPr lang="es-CO" smtClean="0"/>
              <a:t>19/10/2025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F88A91-FD82-0B55-E1D8-29D5E5E6B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E9FB98-F08C-F07C-6DF4-5262A93EB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51622-809D-4EC1-80ED-99C1273755D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23451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B5CD97-192E-A57B-235D-97586A183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A7EAEF-96CE-8025-E502-FE7A6D9D66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D91B4C5-7914-2CDD-7CC8-569A976B1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83A0A8F-18AE-4AE0-9836-2941AB6F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05EA2-0A53-4C12-BE14-DA45449A4726}" type="datetimeFigureOut">
              <a:rPr lang="es-CO" smtClean="0"/>
              <a:t>19/10/2025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EC52AB4-B0DA-EE17-D0F3-8233E55E6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6D5DE74-3F12-68AF-ED4E-8FDAE4245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51622-809D-4EC1-80ED-99C1273755D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8511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937931-F035-5C49-5A63-01B135DA0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DF54707-5FB5-324E-F433-95E8B8B66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9F86E6F-7CFD-B7E2-0A8D-21605C0803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0DBC20C-F2C6-7D32-3138-5871E342EF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F105C42-69B9-60AD-E6A8-4D7A77E20C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285D289-8F14-AC52-1C3E-38A5B6D75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05EA2-0A53-4C12-BE14-DA45449A4726}" type="datetimeFigureOut">
              <a:rPr lang="es-CO" smtClean="0"/>
              <a:t>19/10/2025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63A497D-9805-8CA6-F003-F49B74CCE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0CB89B7-2829-53AB-693F-A33CEBE7B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51622-809D-4EC1-80ED-99C1273755D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01464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A09DFA-21BA-9890-5AE4-CA404ACC4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8C9733C-4ED4-8875-B5B4-6E0457793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05EA2-0A53-4C12-BE14-DA45449A4726}" type="datetimeFigureOut">
              <a:rPr lang="es-CO" smtClean="0"/>
              <a:t>19/10/2025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AB80934-1F6A-AFE3-8DFF-8BFB1A25F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0BD5B21-C547-D089-1BC1-AD49355B8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51622-809D-4EC1-80ED-99C1273755D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16051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F69B591-2919-C3C0-E75B-00C1B9525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05EA2-0A53-4C12-BE14-DA45449A4726}" type="datetimeFigureOut">
              <a:rPr lang="es-CO" smtClean="0"/>
              <a:t>19/10/2025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3A07B00-E37B-7FA4-805F-FB6D0AA0C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DA8721-06A5-BE5F-FE47-BC919C48A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51622-809D-4EC1-80ED-99C1273755D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27994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DA902A-CE87-6497-2D1A-AAFCE5104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90DDB4-CC57-A89F-E5D7-F1BC2E877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53A2666-C9BD-9A85-77B9-C83F87753A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F7E8D18-CB58-EB19-3911-66B1CD4D2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05EA2-0A53-4C12-BE14-DA45449A4726}" type="datetimeFigureOut">
              <a:rPr lang="es-CO" smtClean="0"/>
              <a:t>19/10/2025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5A16B63-EB64-3DF9-34C4-AE46080D7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4C5B13B-B9AF-5483-31DE-7A501777A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51622-809D-4EC1-80ED-99C1273755D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22060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3C2EAD-DE02-6D01-09A6-87E0061A4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802F57A-79DC-6B4E-6C07-288E3542ED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742E304-1105-E81F-5C59-F911FB9854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69A726F-228F-2E6B-00C5-A1CB12B98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05EA2-0A53-4C12-BE14-DA45449A4726}" type="datetimeFigureOut">
              <a:rPr lang="es-CO" smtClean="0"/>
              <a:t>19/10/2025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ED284A1-187D-735C-7B74-EED4FF220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D45153-A032-4572-79BC-20FE277EF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51622-809D-4EC1-80ED-99C1273755D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70569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BDEFD18-0978-EFA5-195D-466A75A5D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8ADB5D1-8878-2AAD-4D2A-E509F5E3B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976E9B4-B119-BEF6-6C81-4195749D6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A05EA2-0A53-4C12-BE14-DA45449A4726}" type="datetimeFigureOut">
              <a:rPr lang="es-CO" smtClean="0"/>
              <a:t>19/10/2025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B386EE-C462-92AA-7DD7-9206D7984D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C0FCBBF-26E4-F06D-6D93-0F71D4989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F51622-809D-4EC1-80ED-99C1273755D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34564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27F87A-94B4-7DDB-F6BB-D85261F903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Modelos de predicción del precio del cacao en Colombia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0C10488-ABCD-709F-10D8-81AC907E5E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3944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s-CO" dirty="0"/>
              <a:t>Presentación de avances PG2 – Semana 11</a:t>
            </a:r>
          </a:p>
          <a:p>
            <a:endParaRPr lang="es-CO" dirty="0"/>
          </a:p>
          <a:p>
            <a:r>
              <a:rPr lang="es-CO" dirty="0"/>
              <a:t>Pedro Jose Sanchez Martinez </a:t>
            </a:r>
          </a:p>
          <a:p>
            <a:r>
              <a:rPr lang="es-CO" dirty="0"/>
              <a:t>Octubre, 2025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101B164-158B-7686-97A8-36856C8A5808}"/>
              </a:ext>
            </a:extLst>
          </p:cNvPr>
          <p:cNvSpPr/>
          <p:nvPr/>
        </p:nvSpPr>
        <p:spPr>
          <a:xfrm>
            <a:off x="0" y="-1"/>
            <a:ext cx="12192000" cy="808383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 descr="Carreras y oferta Académica de Pregrado | Uniandes">
            <a:extLst>
              <a:ext uri="{FF2B5EF4-FFF2-40B4-BE49-F238E27FC236}">
                <a16:creationId xmlns:a16="http://schemas.microsoft.com/office/drawing/2014/main" id="{1B82AB16-D503-FD44-F817-B6EBA01B1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62932"/>
            <a:ext cx="1444901" cy="68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003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98A84-5DAF-1BE3-5576-455F2BCDD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D48E423-3CF4-1C60-2122-C8973AA8C733}"/>
              </a:ext>
            </a:extLst>
          </p:cNvPr>
          <p:cNvSpPr/>
          <p:nvPr/>
        </p:nvSpPr>
        <p:spPr>
          <a:xfrm>
            <a:off x="0" y="-1"/>
            <a:ext cx="12192000" cy="808383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 descr="Carreras y oferta Académica de Pregrado | Uniandes">
            <a:extLst>
              <a:ext uri="{FF2B5EF4-FFF2-40B4-BE49-F238E27FC236}">
                <a16:creationId xmlns:a16="http://schemas.microsoft.com/office/drawing/2014/main" id="{22253317-C6F1-24AA-FEC1-C8760EE81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62932"/>
            <a:ext cx="1444901" cy="68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654B186-725A-2DDD-48B0-4A3FC79F75BF}"/>
              </a:ext>
            </a:extLst>
          </p:cNvPr>
          <p:cNvSpPr txBox="1"/>
          <p:nvPr/>
        </p:nvSpPr>
        <p:spPr>
          <a:xfrm>
            <a:off x="125895" y="219524"/>
            <a:ext cx="1967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4. Metodología</a:t>
            </a:r>
          </a:p>
        </p:txBody>
      </p:sp>
      <p:sp>
        <p:nvSpPr>
          <p:cNvPr id="9" name="Flecha: pentágono 8">
            <a:extLst>
              <a:ext uri="{FF2B5EF4-FFF2-40B4-BE49-F238E27FC236}">
                <a16:creationId xmlns:a16="http://schemas.microsoft.com/office/drawing/2014/main" id="{569ED283-825B-FD9C-BF8F-70CC18BBB1F8}"/>
              </a:ext>
            </a:extLst>
          </p:cNvPr>
          <p:cNvSpPr/>
          <p:nvPr/>
        </p:nvSpPr>
        <p:spPr>
          <a:xfrm>
            <a:off x="1272208" y="1557131"/>
            <a:ext cx="2120348" cy="1232452"/>
          </a:xfrm>
          <a:prstGeom prst="homePlate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/>
              <a:t>1. Contextualización</a:t>
            </a: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6523B9A1-07D5-D881-E916-162FC15AE7A8}"/>
              </a:ext>
            </a:extLst>
          </p:cNvPr>
          <p:cNvSpPr/>
          <p:nvPr/>
        </p:nvSpPr>
        <p:spPr>
          <a:xfrm>
            <a:off x="3299792" y="1557131"/>
            <a:ext cx="2511288" cy="1232452"/>
          </a:xfrm>
          <a:prstGeom prst="chevron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>
                <a:solidFill>
                  <a:schemeClr val="bg1"/>
                </a:solidFill>
              </a:rPr>
              <a:t>2. </a:t>
            </a:r>
            <a:r>
              <a:rPr lang="es-CO" sz="1400" dirty="0"/>
              <a:t>Revisión de literatura</a:t>
            </a:r>
            <a:endParaRPr lang="es-CO" sz="1400" dirty="0">
              <a:solidFill>
                <a:schemeClr val="bg1"/>
              </a:solidFill>
            </a:endParaRPr>
          </a:p>
        </p:txBody>
      </p:sp>
      <p:sp>
        <p:nvSpPr>
          <p:cNvPr id="11" name="Flecha: cheurón 10">
            <a:extLst>
              <a:ext uri="{FF2B5EF4-FFF2-40B4-BE49-F238E27FC236}">
                <a16:creationId xmlns:a16="http://schemas.microsoft.com/office/drawing/2014/main" id="{B3FFE977-C122-486E-77D0-290B495E7944}"/>
              </a:ext>
            </a:extLst>
          </p:cNvPr>
          <p:cNvSpPr/>
          <p:nvPr/>
        </p:nvSpPr>
        <p:spPr>
          <a:xfrm>
            <a:off x="5665304" y="1557131"/>
            <a:ext cx="2663687" cy="1232452"/>
          </a:xfrm>
          <a:prstGeom prst="chevron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>
                <a:solidFill>
                  <a:schemeClr val="bg1"/>
                </a:solidFill>
              </a:rPr>
              <a:t>3. Identificación de variables</a:t>
            </a:r>
          </a:p>
        </p:txBody>
      </p:sp>
      <p:sp>
        <p:nvSpPr>
          <p:cNvPr id="12" name="Flecha: cheurón 11">
            <a:extLst>
              <a:ext uri="{FF2B5EF4-FFF2-40B4-BE49-F238E27FC236}">
                <a16:creationId xmlns:a16="http://schemas.microsoft.com/office/drawing/2014/main" id="{C2FD689F-FD43-7019-6CFB-3F037B1A2D97}"/>
              </a:ext>
            </a:extLst>
          </p:cNvPr>
          <p:cNvSpPr/>
          <p:nvPr/>
        </p:nvSpPr>
        <p:spPr>
          <a:xfrm>
            <a:off x="8189843" y="1557131"/>
            <a:ext cx="2657061" cy="1232452"/>
          </a:xfrm>
          <a:prstGeom prst="chevron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>
                <a:solidFill>
                  <a:schemeClr val="bg1"/>
                </a:solidFill>
              </a:rPr>
              <a:t>4. Identificación de modelos</a:t>
            </a:r>
          </a:p>
        </p:txBody>
      </p:sp>
      <p:sp>
        <p:nvSpPr>
          <p:cNvPr id="13" name="Flecha: cheurón 12">
            <a:extLst>
              <a:ext uri="{FF2B5EF4-FFF2-40B4-BE49-F238E27FC236}">
                <a16:creationId xmlns:a16="http://schemas.microsoft.com/office/drawing/2014/main" id="{16AEA8F6-67AC-6B90-7BD2-F429D71AB8E6}"/>
              </a:ext>
            </a:extLst>
          </p:cNvPr>
          <p:cNvSpPr/>
          <p:nvPr/>
        </p:nvSpPr>
        <p:spPr>
          <a:xfrm flipH="1">
            <a:off x="7432812" y="3382618"/>
            <a:ext cx="2925419" cy="1232452"/>
          </a:xfrm>
          <a:prstGeom prst="chevron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>
                <a:solidFill>
                  <a:schemeClr val="bg1"/>
                </a:solidFill>
              </a:rPr>
              <a:t>5. Implementación de modelos </a:t>
            </a:r>
            <a:r>
              <a:rPr lang="es-CO" sz="1400" dirty="0" err="1">
                <a:solidFill>
                  <a:schemeClr val="bg1"/>
                </a:solidFill>
              </a:rPr>
              <a:t>univariados</a:t>
            </a:r>
            <a:endParaRPr lang="es-CO" sz="1400" dirty="0">
              <a:solidFill>
                <a:schemeClr val="bg1"/>
              </a:solidFill>
            </a:endParaRPr>
          </a:p>
        </p:txBody>
      </p:sp>
      <p:sp>
        <p:nvSpPr>
          <p:cNvPr id="16" name="Flecha: cheurón 15">
            <a:extLst>
              <a:ext uri="{FF2B5EF4-FFF2-40B4-BE49-F238E27FC236}">
                <a16:creationId xmlns:a16="http://schemas.microsoft.com/office/drawing/2014/main" id="{B1C0C175-0A77-AF77-55A8-E6A66D4168C8}"/>
              </a:ext>
            </a:extLst>
          </p:cNvPr>
          <p:cNvSpPr/>
          <p:nvPr/>
        </p:nvSpPr>
        <p:spPr>
          <a:xfrm flipH="1">
            <a:off x="4681329" y="3382618"/>
            <a:ext cx="2925419" cy="1232452"/>
          </a:xfrm>
          <a:prstGeom prst="chevron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>
                <a:solidFill>
                  <a:schemeClr val="bg1"/>
                </a:solidFill>
              </a:rPr>
              <a:t>6. Implementación de modelos multivariados</a:t>
            </a:r>
          </a:p>
        </p:txBody>
      </p:sp>
      <p:sp>
        <p:nvSpPr>
          <p:cNvPr id="17" name="Flecha: cheurón 16">
            <a:extLst>
              <a:ext uri="{FF2B5EF4-FFF2-40B4-BE49-F238E27FC236}">
                <a16:creationId xmlns:a16="http://schemas.microsoft.com/office/drawing/2014/main" id="{B280D56A-D1EB-75C7-8EE9-2658F84DEC7F}"/>
              </a:ext>
            </a:extLst>
          </p:cNvPr>
          <p:cNvSpPr/>
          <p:nvPr/>
        </p:nvSpPr>
        <p:spPr>
          <a:xfrm flipH="1">
            <a:off x="1929846" y="3359428"/>
            <a:ext cx="2925419" cy="1232452"/>
          </a:xfrm>
          <a:prstGeom prst="chevron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>
                <a:solidFill>
                  <a:schemeClr val="bg1"/>
                </a:solidFill>
              </a:rPr>
              <a:t>7. Implementación de modelos de ML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4605CFE5-7BFA-4815-37DD-7DBE040FA973}"/>
              </a:ext>
            </a:extLst>
          </p:cNvPr>
          <p:cNvSpPr/>
          <p:nvPr/>
        </p:nvSpPr>
        <p:spPr>
          <a:xfrm>
            <a:off x="265458" y="588856"/>
            <a:ext cx="556591" cy="7375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5F5BB483-80E6-A364-101C-EB2E82B754E7}"/>
              </a:ext>
            </a:extLst>
          </p:cNvPr>
          <p:cNvSpPr/>
          <p:nvPr/>
        </p:nvSpPr>
        <p:spPr>
          <a:xfrm>
            <a:off x="928481" y="588856"/>
            <a:ext cx="556591" cy="7375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13080A11-F9C5-078A-57AA-3A9CBE69A58F}"/>
              </a:ext>
            </a:extLst>
          </p:cNvPr>
          <p:cNvSpPr/>
          <p:nvPr/>
        </p:nvSpPr>
        <p:spPr>
          <a:xfrm>
            <a:off x="1591504" y="588856"/>
            <a:ext cx="556591" cy="7375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B98BFF18-910B-1516-E4E5-D0A85B748FCF}"/>
              </a:ext>
            </a:extLst>
          </p:cNvPr>
          <p:cNvSpPr/>
          <p:nvPr/>
        </p:nvSpPr>
        <p:spPr>
          <a:xfrm>
            <a:off x="2254527" y="575605"/>
            <a:ext cx="556591" cy="7375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A5E36635-D76A-9A1F-F1BB-2B5AAA1E88CB}"/>
              </a:ext>
            </a:extLst>
          </p:cNvPr>
          <p:cNvSpPr/>
          <p:nvPr/>
        </p:nvSpPr>
        <p:spPr>
          <a:xfrm>
            <a:off x="2917550" y="575605"/>
            <a:ext cx="556591" cy="73753"/>
          </a:xfrm>
          <a:prstGeom prst="roundRect">
            <a:avLst/>
          </a:prstGeom>
          <a:solidFill>
            <a:srgbClr val="7AA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1D571FA6-F369-7051-83D9-15AE7F12E352}"/>
              </a:ext>
            </a:extLst>
          </p:cNvPr>
          <p:cNvSpPr/>
          <p:nvPr/>
        </p:nvSpPr>
        <p:spPr>
          <a:xfrm>
            <a:off x="3584506" y="575604"/>
            <a:ext cx="556591" cy="73753"/>
          </a:xfrm>
          <a:prstGeom prst="roundRect">
            <a:avLst/>
          </a:prstGeom>
          <a:solidFill>
            <a:srgbClr val="7AA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2104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956FE-7DE8-3256-6729-8EFEC3848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516B483D-04AB-A5B0-D347-9509E33282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0297" y="1991137"/>
            <a:ext cx="4856920" cy="3289854"/>
          </a:xfrm>
        </p:spPr>
        <p:txBody>
          <a:bodyPr>
            <a:noAutofit/>
          </a:bodyPr>
          <a:lstStyle/>
          <a:p>
            <a:pPr algn="just">
              <a:spcBef>
                <a:spcPts val="0"/>
              </a:spcBef>
            </a:pPr>
            <a:r>
              <a:rPr lang="es-MX" sz="1200" b="1" dirty="0"/>
              <a:t>SARIMA</a:t>
            </a:r>
          </a:p>
          <a:p>
            <a:pPr algn="just">
              <a:spcBef>
                <a:spcPts val="0"/>
              </a:spcBef>
            </a:pPr>
            <a:r>
              <a:rPr lang="en-US" sz="1000" dirty="0"/>
              <a:t>(Seasonal </a:t>
            </a:r>
            <a:r>
              <a:rPr lang="en-US" sz="1000" dirty="0" err="1"/>
              <a:t>AutoRegressive</a:t>
            </a:r>
            <a:r>
              <a:rPr lang="en-US" sz="1000" dirty="0"/>
              <a:t> Integrated Moving Average)</a:t>
            </a:r>
            <a:endParaRPr lang="es-MX" sz="1000" dirty="0"/>
          </a:p>
          <a:p>
            <a:pPr algn="just"/>
            <a:r>
              <a:rPr lang="es-MX" sz="1200" dirty="0"/>
              <a:t>Extensión de ARIMA que incorpora términos estacionales para capturar patrones periódicos.</a:t>
            </a:r>
          </a:p>
          <a:p>
            <a:pPr algn="just"/>
            <a:r>
              <a:rPr lang="es-MX" sz="1200" b="1" dirty="0"/>
              <a:t>Inputs: </a:t>
            </a:r>
            <a:r>
              <a:rPr lang="es-MX" sz="1200" dirty="0"/>
              <a:t>serie temporal, órdenes no estacionales (p, d, q) y órdenes estacionales (P, D, Q, s).</a:t>
            </a:r>
          </a:p>
          <a:p>
            <a:pPr algn="just"/>
            <a:r>
              <a:rPr lang="es-MX" sz="1200" b="1" dirty="0"/>
              <a:t>Output: </a:t>
            </a:r>
            <a:r>
              <a:rPr lang="es-MX" sz="1200" dirty="0"/>
              <a:t>predicción de valores futuros considerando tendencia y estacionalidad.</a:t>
            </a:r>
          </a:p>
          <a:p>
            <a:pPr algn="just"/>
            <a:r>
              <a:rPr lang="es-MX" sz="1200" b="1" dirty="0"/>
              <a:t>Limitaciones: </a:t>
            </a:r>
            <a:r>
              <a:rPr lang="es-MX" sz="1200" dirty="0"/>
              <a:t>selección compleja de parámetros, necesidad de estacionariedad y solo maneja una estacionalidad.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D2392AF-96E3-B629-3E4E-98A931E91B45}"/>
              </a:ext>
            </a:extLst>
          </p:cNvPr>
          <p:cNvSpPr/>
          <p:nvPr/>
        </p:nvSpPr>
        <p:spPr>
          <a:xfrm>
            <a:off x="0" y="-1"/>
            <a:ext cx="12192000" cy="808383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 descr="Carreras y oferta Académica de Pregrado | Uniandes">
            <a:extLst>
              <a:ext uri="{FF2B5EF4-FFF2-40B4-BE49-F238E27FC236}">
                <a16:creationId xmlns:a16="http://schemas.microsoft.com/office/drawing/2014/main" id="{67C82376-38E7-4F93-C2FD-A508E5552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62932"/>
            <a:ext cx="1444901" cy="68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A156EE2-EBE1-31FC-12B3-F7F31F861CE3}"/>
              </a:ext>
            </a:extLst>
          </p:cNvPr>
          <p:cNvSpPr txBox="1"/>
          <p:nvPr/>
        </p:nvSpPr>
        <p:spPr>
          <a:xfrm>
            <a:off x="125896" y="219524"/>
            <a:ext cx="162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5. Resultados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DE987F3-243E-5632-F6C7-A40989C4D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4785" y="1712021"/>
            <a:ext cx="5439188" cy="3433957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467DB214-823C-7DEF-FC1D-1E1C812E453F}"/>
              </a:ext>
            </a:extLst>
          </p:cNvPr>
          <p:cNvSpPr txBox="1">
            <a:spLocks/>
          </p:cNvSpPr>
          <p:nvPr/>
        </p:nvSpPr>
        <p:spPr>
          <a:xfrm>
            <a:off x="7752522" y="5145979"/>
            <a:ext cx="3061252" cy="12920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440"/>
              </a:lnSpc>
              <a:spcBef>
                <a:spcPts val="600"/>
              </a:spcBef>
            </a:pPr>
            <a:r>
              <a:rPr lang="es-MX" sz="1000" b="1" dirty="0"/>
              <a:t>Orden no estacional: </a:t>
            </a:r>
            <a:r>
              <a:rPr lang="es-MX" sz="1000" dirty="0"/>
              <a:t>(2, 1, 2)</a:t>
            </a:r>
          </a:p>
          <a:p>
            <a:pPr>
              <a:lnSpc>
                <a:spcPts val="1440"/>
              </a:lnSpc>
              <a:spcBef>
                <a:spcPts val="600"/>
              </a:spcBef>
            </a:pPr>
            <a:r>
              <a:rPr lang="es-MX" sz="1000" b="1" dirty="0"/>
              <a:t>Orden estacional: </a:t>
            </a:r>
            <a:r>
              <a:rPr lang="es-MX" sz="1000" dirty="0"/>
              <a:t>(1, 0, 1, 52)</a:t>
            </a:r>
            <a:endParaRPr lang="es-MX" sz="1000" b="1" dirty="0"/>
          </a:p>
          <a:p>
            <a:pPr>
              <a:lnSpc>
                <a:spcPts val="1440"/>
              </a:lnSpc>
              <a:spcBef>
                <a:spcPts val="600"/>
              </a:spcBef>
            </a:pPr>
            <a:r>
              <a:rPr lang="es-MX" sz="1000" b="1" dirty="0"/>
              <a:t>AIC:</a:t>
            </a:r>
            <a:r>
              <a:rPr lang="es-MX" sz="1000" dirty="0"/>
              <a:t> 146.79</a:t>
            </a:r>
          </a:p>
          <a:p>
            <a:pPr>
              <a:lnSpc>
                <a:spcPts val="1440"/>
              </a:lnSpc>
              <a:spcBef>
                <a:spcPts val="600"/>
              </a:spcBef>
            </a:pPr>
            <a:r>
              <a:rPr lang="es-MX" sz="1000" b="1" dirty="0"/>
              <a:t>MAE: </a:t>
            </a:r>
            <a:r>
              <a:rPr lang="es-MX" sz="1000" dirty="0"/>
              <a:t>3599,24</a:t>
            </a:r>
          </a:p>
          <a:p>
            <a:pPr>
              <a:lnSpc>
                <a:spcPts val="1440"/>
              </a:lnSpc>
              <a:spcBef>
                <a:spcPts val="600"/>
              </a:spcBef>
            </a:pPr>
            <a:r>
              <a:rPr lang="es-MX" sz="1000" b="1" dirty="0"/>
              <a:t>RMSE: </a:t>
            </a:r>
            <a:r>
              <a:rPr lang="es-MX" sz="1000" dirty="0"/>
              <a:t>4374.11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69ACFBD3-082D-D2C1-309E-274BDE7FF3DB}"/>
              </a:ext>
            </a:extLst>
          </p:cNvPr>
          <p:cNvSpPr/>
          <p:nvPr/>
        </p:nvSpPr>
        <p:spPr>
          <a:xfrm>
            <a:off x="265458" y="588856"/>
            <a:ext cx="556591" cy="7375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ACF6B364-87D5-FD5C-EF3D-DE710F069F4B}"/>
              </a:ext>
            </a:extLst>
          </p:cNvPr>
          <p:cNvSpPr/>
          <p:nvPr/>
        </p:nvSpPr>
        <p:spPr>
          <a:xfrm>
            <a:off x="928481" y="588856"/>
            <a:ext cx="556591" cy="7375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56EA2C72-2B37-948C-5384-6668B98462D9}"/>
              </a:ext>
            </a:extLst>
          </p:cNvPr>
          <p:cNvSpPr/>
          <p:nvPr/>
        </p:nvSpPr>
        <p:spPr>
          <a:xfrm>
            <a:off x="1591504" y="588856"/>
            <a:ext cx="556591" cy="7375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FDAE7215-D58A-1717-86D2-494A2406A1DE}"/>
              </a:ext>
            </a:extLst>
          </p:cNvPr>
          <p:cNvSpPr/>
          <p:nvPr/>
        </p:nvSpPr>
        <p:spPr>
          <a:xfrm>
            <a:off x="2254527" y="575605"/>
            <a:ext cx="556591" cy="7375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3CDD9563-4FD4-85DB-6833-ABD6E8D4C109}"/>
              </a:ext>
            </a:extLst>
          </p:cNvPr>
          <p:cNvSpPr/>
          <p:nvPr/>
        </p:nvSpPr>
        <p:spPr>
          <a:xfrm>
            <a:off x="2917550" y="575605"/>
            <a:ext cx="556591" cy="7375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6B40220F-7C2E-D627-A5BF-42666A073979}"/>
              </a:ext>
            </a:extLst>
          </p:cNvPr>
          <p:cNvSpPr/>
          <p:nvPr/>
        </p:nvSpPr>
        <p:spPr>
          <a:xfrm>
            <a:off x="3584506" y="575604"/>
            <a:ext cx="556591" cy="73753"/>
          </a:xfrm>
          <a:prstGeom prst="roundRect">
            <a:avLst/>
          </a:prstGeom>
          <a:solidFill>
            <a:srgbClr val="7AA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6388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C5BAB-B01E-1969-A6C1-A5D5842C1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19EBB4F4-5822-F8CA-39F5-0439B9882C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6921" y="1991137"/>
            <a:ext cx="4850295" cy="3289854"/>
          </a:xfrm>
        </p:spPr>
        <p:txBody>
          <a:bodyPr>
            <a:noAutofit/>
          </a:bodyPr>
          <a:lstStyle/>
          <a:p>
            <a:pPr algn="just">
              <a:spcBef>
                <a:spcPts val="0"/>
              </a:spcBef>
            </a:pPr>
            <a:r>
              <a:rPr lang="es-MX" sz="1200" b="1" dirty="0"/>
              <a:t>SARIMAX </a:t>
            </a:r>
          </a:p>
          <a:p>
            <a:pPr algn="just">
              <a:spcBef>
                <a:spcPts val="0"/>
              </a:spcBef>
            </a:pPr>
            <a:r>
              <a:rPr lang="en-US" sz="1000" dirty="0"/>
              <a:t>(Seasonal </a:t>
            </a:r>
            <a:r>
              <a:rPr lang="en-US" sz="1000" dirty="0" err="1"/>
              <a:t>AutoRegressive</a:t>
            </a:r>
            <a:r>
              <a:rPr lang="en-US" sz="1000" dirty="0"/>
              <a:t> Integrated Moving Average with </a:t>
            </a:r>
            <a:r>
              <a:rPr lang="en-US" sz="1000" dirty="0" err="1"/>
              <a:t>eXogenous</a:t>
            </a:r>
            <a:r>
              <a:rPr lang="en-US" sz="1000" dirty="0"/>
              <a:t> regressors)</a:t>
            </a:r>
            <a:endParaRPr lang="es-MX" sz="1000" dirty="0"/>
          </a:p>
          <a:p>
            <a:pPr algn="just"/>
            <a:r>
              <a:rPr lang="es-MX" sz="1200" dirty="0"/>
              <a:t>Extensión de ARIMA que incorpora estacionalidad y variables exógenas.</a:t>
            </a:r>
          </a:p>
          <a:p>
            <a:pPr algn="just"/>
            <a:r>
              <a:rPr lang="es-MX" sz="1200" b="1" dirty="0"/>
              <a:t>Inputs: </a:t>
            </a:r>
            <a:r>
              <a:rPr lang="es-MX" sz="1200" dirty="0"/>
              <a:t>serie temporal, parámetros (p, d, q), parámetros estacionales (P, D, Q, m) y variables exógenas.</a:t>
            </a:r>
          </a:p>
          <a:p>
            <a:pPr algn="just"/>
            <a:r>
              <a:rPr lang="es-MX" sz="1200" b="1" dirty="0"/>
              <a:t>Output: </a:t>
            </a:r>
            <a:r>
              <a:rPr lang="es-MX" sz="1200" dirty="0"/>
              <a:t>pronósticos considerando tendencia, estacionalidad y factores externos.</a:t>
            </a:r>
          </a:p>
          <a:p>
            <a:pPr algn="just"/>
            <a:r>
              <a:rPr lang="es-MX" sz="1200" b="1" dirty="0"/>
              <a:t>Limitaciones: </a:t>
            </a:r>
            <a:r>
              <a:rPr lang="es-MX" sz="1200" dirty="0"/>
              <a:t>requiere conocer o predecir variables exógenas futuras; sensible a errores en parámetros y supuestos de estacionariedad.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2107846-B800-3E06-0086-1877F6137CA3}"/>
              </a:ext>
            </a:extLst>
          </p:cNvPr>
          <p:cNvSpPr/>
          <p:nvPr/>
        </p:nvSpPr>
        <p:spPr>
          <a:xfrm>
            <a:off x="0" y="-1"/>
            <a:ext cx="12192000" cy="808383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 descr="Carreras y oferta Académica de Pregrado | Uniandes">
            <a:extLst>
              <a:ext uri="{FF2B5EF4-FFF2-40B4-BE49-F238E27FC236}">
                <a16:creationId xmlns:a16="http://schemas.microsoft.com/office/drawing/2014/main" id="{CA11B9A8-8A4F-D5B9-E681-FCFFC5D30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62932"/>
            <a:ext cx="1444901" cy="68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CB48B27-906D-6CF1-082F-1C750E0D3D6C}"/>
              </a:ext>
            </a:extLst>
          </p:cNvPr>
          <p:cNvSpPr txBox="1"/>
          <p:nvPr/>
        </p:nvSpPr>
        <p:spPr>
          <a:xfrm>
            <a:off x="125896" y="219524"/>
            <a:ext cx="162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5. Resultados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8A2FEFB-2262-1E84-25C1-E48B1423F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4786" y="1817503"/>
            <a:ext cx="5439187" cy="3222994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FB1E0EED-EE72-350A-A469-4DEBB29853E7}"/>
              </a:ext>
            </a:extLst>
          </p:cNvPr>
          <p:cNvSpPr txBox="1">
            <a:spLocks/>
          </p:cNvSpPr>
          <p:nvPr/>
        </p:nvSpPr>
        <p:spPr>
          <a:xfrm>
            <a:off x="7752522" y="5145979"/>
            <a:ext cx="3061252" cy="12920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440"/>
              </a:lnSpc>
              <a:spcBef>
                <a:spcPts val="600"/>
              </a:spcBef>
            </a:pPr>
            <a:r>
              <a:rPr lang="es-MX" sz="1000" b="1" dirty="0"/>
              <a:t>Orden no estacional: </a:t>
            </a:r>
            <a:r>
              <a:rPr lang="es-MX" sz="1000" dirty="0"/>
              <a:t>(2, 0, 1)</a:t>
            </a:r>
          </a:p>
          <a:p>
            <a:pPr>
              <a:lnSpc>
                <a:spcPts val="1440"/>
              </a:lnSpc>
              <a:spcBef>
                <a:spcPts val="600"/>
              </a:spcBef>
            </a:pPr>
            <a:r>
              <a:rPr lang="es-MX" sz="1000" b="1" dirty="0"/>
              <a:t>Orden estacional: </a:t>
            </a:r>
            <a:r>
              <a:rPr lang="es-MX" sz="1000" dirty="0"/>
              <a:t>(1, 1, 1, 10)</a:t>
            </a:r>
            <a:endParaRPr lang="es-MX" sz="1000" b="1" dirty="0"/>
          </a:p>
          <a:p>
            <a:pPr>
              <a:lnSpc>
                <a:spcPts val="1440"/>
              </a:lnSpc>
              <a:spcBef>
                <a:spcPts val="600"/>
              </a:spcBef>
            </a:pPr>
            <a:r>
              <a:rPr lang="es-MX" sz="1000" b="1" dirty="0"/>
              <a:t>AIC:</a:t>
            </a:r>
            <a:r>
              <a:rPr lang="es-MX" sz="1000" dirty="0"/>
              <a:t> 766.19</a:t>
            </a:r>
          </a:p>
          <a:p>
            <a:pPr>
              <a:lnSpc>
                <a:spcPts val="1440"/>
              </a:lnSpc>
              <a:spcBef>
                <a:spcPts val="600"/>
              </a:spcBef>
            </a:pPr>
            <a:r>
              <a:rPr lang="es-MX" sz="1000" b="1" dirty="0"/>
              <a:t>MAE: </a:t>
            </a:r>
            <a:r>
              <a:rPr lang="es-MX" sz="1000" dirty="0"/>
              <a:t>1732.64</a:t>
            </a:r>
          </a:p>
          <a:p>
            <a:pPr>
              <a:lnSpc>
                <a:spcPts val="1440"/>
              </a:lnSpc>
              <a:spcBef>
                <a:spcPts val="600"/>
              </a:spcBef>
            </a:pPr>
            <a:r>
              <a:rPr lang="es-MX" sz="1000" b="1" dirty="0"/>
              <a:t>RMSE: </a:t>
            </a:r>
            <a:r>
              <a:rPr lang="es-MX" sz="1000" dirty="0"/>
              <a:t>2062.59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BEFDF75-15CA-CE48-8D64-9AB2AB3A7B32}"/>
              </a:ext>
            </a:extLst>
          </p:cNvPr>
          <p:cNvSpPr/>
          <p:nvPr/>
        </p:nvSpPr>
        <p:spPr>
          <a:xfrm>
            <a:off x="265458" y="588856"/>
            <a:ext cx="556591" cy="7375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61CFF4A3-C461-9E32-0CD1-D7CB71910838}"/>
              </a:ext>
            </a:extLst>
          </p:cNvPr>
          <p:cNvSpPr/>
          <p:nvPr/>
        </p:nvSpPr>
        <p:spPr>
          <a:xfrm>
            <a:off x="928481" y="588856"/>
            <a:ext cx="556591" cy="7375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86FD1B1F-DE96-ED90-5938-C9E1F94CB884}"/>
              </a:ext>
            </a:extLst>
          </p:cNvPr>
          <p:cNvSpPr/>
          <p:nvPr/>
        </p:nvSpPr>
        <p:spPr>
          <a:xfrm>
            <a:off x="1591504" y="588856"/>
            <a:ext cx="556591" cy="7375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4101F144-1CB5-41BA-F452-BB46E073D29B}"/>
              </a:ext>
            </a:extLst>
          </p:cNvPr>
          <p:cNvSpPr/>
          <p:nvPr/>
        </p:nvSpPr>
        <p:spPr>
          <a:xfrm>
            <a:off x="2254527" y="575605"/>
            <a:ext cx="556591" cy="7375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A719C2BD-E1CF-02C8-7387-79292D4D1241}"/>
              </a:ext>
            </a:extLst>
          </p:cNvPr>
          <p:cNvSpPr/>
          <p:nvPr/>
        </p:nvSpPr>
        <p:spPr>
          <a:xfrm>
            <a:off x="2917550" y="575605"/>
            <a:ext cx="556591" cy="7375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7A52D164-7B12-2439-2354-E9C1D9140E31}"/>
              </a:ext>
            </a:extLst>
          </p:cNvPr>
          <p:cNvSpPr/>
          <p:nvPr/>
        </p:nvSpPr>
        <p:spPr>
          <a:xfrm>
            <a:off x="3584506" y="575604"/>
            <a:ext cx="556591" cy="73753"/>
          </a:xfrm>
          <a:prstGeom prst="roundRect">
            <a:avLst/>
          </a:prstGeom>
          <a:solidFill>
            <a:srgbClr val="7AA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48330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4A386-92BA-88B4-5721-A07FCA696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324BC577-5816-B7D0-08A1-26DDDEEA84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6679" y="1991137"/>
            <a:ext cx="4810538" cy="3289854"/>
          </a:xfrm>
        </p:spPr>
        <p:txBody>
          <a:bodyPr>
            <a:noAutofit/>
          </a:bodyPr>
          <a:lstStyle/>
          <a:p>
            <a:pPr algn="just">
              <a:spcBef>
                <a:spcPts val="0"/>
              </a:spcBef>
            </a:pPr>
            <a:r>
              <a:rPr lang="es-MX" sz="1200" b="1" dirty="0"/>
              <a:t>VAR</a:t>
            </a:r>
          </a:p>
          <a:p>
            <a:pPr algn="just">
              <a:spcBef>
                <a:spcPts val="0"/>
              </a:spcBef>
            </a:pPr>
            <a:r>
              <a:rPr lang="es-MX" sz="1000" dirty="0"/>
              <a:t>(Vector </a:t>
            </a:r>
            <a:r>
              <a:rPr lang="es-MX" sz="1000" dirty="0" err="1"/>
              <a:t>AutoRegresivo</a:t>
            </a:r>
            <a:r>
              <a:rPr lang="es-MX" sz="1000" dirty="0"/>
              <a:t>)</a:t>
            </a:r>
          </a:p>
          <a:p>
            <a:pPr algn="just"/>
            <a:r>
              <a:rPr lang="es-MX" sz="1200" dirty="0"/>
              <a:t>Modelo multivariante que explica la dinámica conjunta de varias variables endógenas con sus rezagos.</a:t>
            </a:r>
          </a:p>
          <a:p>
            <a:pPr algn="just"/>
            <a:r>
              <a:rPr lang="es-MX" sz="1200" b="1" dirty="0"/>
              <a:t>Inputs: </a:t>
            </a:r>
            <a:r>
              <a:rPr lang="es-MX" sz="1200" dirty="0"/>
              <a:t>valores pasados de todas las variables, y opcionalmente variables exógenas o deterministas.</a:t>
            </a:r>
          </a:p>
          <a:p>
            <a:pPr algn="just"/>
            <a:r>
              <a:rPr lang="es-MX" sz="1200" b="1" dirty="0"/>
              <a:t>Output: </a:t>
            </a:r>
            <a:r>
              <a:rPr lang="es-MX" sz="1200" dirty="0"/>
              <a:t>predicciones de cada variable en función de sus propios rezagos y los de las demás.</a:t>
            </a:r>
          </a:p>
          <a:p>
            <a:pPr algn="just"/>
            <a:r>
              <a:rPr lang="es-MX" sz="1200" b="1" dirty="0"/>
              <a:t>Limitaciones: </a:t>
            </a:r>
            <a:r>
              <a:rPr lang="es-MX" sz="1200" dirty="0"/>
              <a:t>sensible a multicolinealidad, riesgo de sobreajuste, necesidad de estacionariedad y dificultad para interpretación causal estricta.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DC867BF5-B881-8867-3A01-F89DABF01B47}"/>
              </a:ext>
            </a:extLst>
          </p:cNvPr>
          <p:cNvSpPr/>
          <p:nvPr/>
        </p:nvSpPr>
        <p:spPr>
          <a:xfrm>
            <a:off x="0" y="-1"/>
            <a:ext cx="12192000" cy="808383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 descr="Carreras y oferta Académica de Pregrado | Uniandes">
            <a:extLst>
              <a:ext uri="{FF2B5EF4-FFF2-40B4-BE49-F238E27FC236}">
                <a16:creationId xmlns:a16="http://schemas.microsoft.com/office/drawing/2014/main" id="{537D5F15-0D21-8A12-3403-2C1AA9C08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62932"/>
            <a:ext cx="1444901" cy="68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19387E4-6C77-DFBC-C767-95828F218FEE}"/>
              </a:ext>
            </a:extLst>
          </p:cNvPr>
          <p:cNvSpPr txBox="1"/>
          <p:nvPr/>
        </p:nvSpPr>
        <p:spPr>
          <a:xfrm>
            <a:off x="125896" y="219524"/>
            <a:ext cx="162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5. Resultados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748CE84-D147-EE00-E3E9-691BDBDA7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4785" y="1273608"/>
            <a:ext cx="5294495" cy="2792477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5FF441EC-4775-2B8F-BF60-07F396D659DF}"/>
              </a:ext>
            </a:extLst>
          </p:cNvPr>
          <p:cNvSpPr txBox="1">
            <a:spLocks/>
          </p:cNvSpPr>
          <p:nvPr/>
        </p:nvSpPr>
        <p:spPr>
          <a:xfrm>
            <a:off x="6681757" y="4799091"/>
            <a:ext cx="2428206" cy="772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440"/>
              </a:lnSpc>
              <a:spcBef>
                <a:spcPts val="600"/>
              </a:spcBef>
            </a:pPr>
            <a:r>
              <a:rPr lang="es-MX" sz="1000" dirty="0"/>
              <a:t>El sistema no es estable.</a:t>
            </a:r>
          </a:p>
          <a:p>
            <a:pPr>
              <a:lnSpc>
                <a:spcPts val="1440"/>
              </a:lnSpc>
              <a:spcBef>
                <a:spcPts val="600"/>
              </a:spcBef>
            </a:pPr>
            <a:r>
              <a:rPr lang="es-MX" sz="1000" dirty="0"/>
              <a:t>Comportamiento estructuralmente cambiante y no lineal.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E676C51E-3240-96AE-F459-DE3F24541FBE}"/>
              </a:ext>
            </a:extLst>
          </p:cNvPr>
          <p:cNvSpPr/>
          <p:nvPr/>
        </p:nvSpPr>
        <p:spPr>
          <a:xfrm>
            <a:off x="265458" y="588856"/>
            <a:ext cx="556591" cy="7375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1FB565B-D502-8F8F-B547-8B7D63F038D8}"/>
              </a:ext>
            </a:extLst>
          </p:cNvPr>
          <p:cNvSpPr/>
          <p:nvPr/>
        </p:nvSpPr>
        <p:spPr>
          <a:xfrm>
            <a:off x="928481" y="588856"/>
            <a:ext cx="556591" cy="7375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E3DD4E67-D574-468A-74D5-98EB6531EA85}"/>
              </a:ext>
            </a:extLst>
          </p:cNvPr>
          <p:cNvSpPr/>
          <p:nvPr/>
        </p:nvSpPr>
        <p:spPr>
          <a:xfrm>
            <a:off x="1591504" y="588856"/>
            <a:ext cx="556591" cy="7375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36C6C389-91BA-98F5-8A35-B7DD60421626}"/>
              </a:ext>
            </a:extLst>
          </p:cNvPr>
          <p:cNvSpPr/>
          <p:nvPr/>
        </p:nvSpPr>
        <p:spPr>
          <a:xfrm>
            <a:off x="2254527" y="575605"/>
            <a:ext cx="556591" cy="7375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ED3B0B06-6FBE-C5EC-D898-4F44503FECC3}"/>
              </a:ext>
            </a:extLst>
          </p:cNvPr>
          <p:cNvSpPr/>
          <p:nvPr/>
        </p:nvSpPr>
        <p:spPr>
          <a:xfrm>
            <a:off x="2917550" y="575605"/>
            <a:ext cx="556591" cy="7375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A1B3790F-F369-8489-AB7F-B8EBE6E71703}"/>
              </a:ext>
            </a:extLst>
          </p:cNvPr>
          <p:cNvSpPr/>
          <p:nvPr/>
        </p:nvSpPr>
        <p:spPr>
          <a:xfrm>
            <a:off x="3584506" y="575604"/>
            <a:ext cx="556591" cy="73753"/>
          </a:xfrm>
          <a:prstGeom prst="roundRect">
            <a:avLst/>
          </a:prstGeom>
          <a:solidFill>
            <a:srgbClr val="7AA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72BB826-B6B1-D282-E3EA-C679B17F0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0905" y="4066085"/>
            <a:ext cx="223837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40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47E7F-E966-2671-19A8-490EB9642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E2116702-1E41-BA2F-3439-E36EDFF91B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6921" y="1991137"/>
            <a:ext cx="4850295" cy="3289854"/>
          </a:xfrm>
        </p:spPr>
        <p:txBody>
          <a:bodyPr>
            <a:noAutofit/>
          </a:bodyPr>
          <a:lstStyle/>
          <a:p>
            <a:pPr algn="just">
              <a:spcBef>
                <a:spcPts val="0"/>
              </a:spcBef>
            </a:pPr>
            <a:r>
              <a:rPr lang="es-MX" sz="1200" b="1" dirty="0" err="1"/>
              <a:t>XGBoost</a:t>
            </a:r>
            <a:r>
              <a:rPr lang="es-MX" sz="1200" b="1" dirty="0"/>
              <a:t> </a:t>
            </a:r>
          </a:p>
          <a:p>
            <a:pPr algn="just">
              <a:spcBef>
                <a:spcPts val="0"/>
              </a:spcBef>
            </a:pPr>
            <a:r>
              <a:rPr lang="en-US" sz="1000" dirty="0"/>
              <a:t>(Extreme Gradient Boosting)</a:t>
            </a:r>
            <a:endParaRPr lang="es-MX" sz="1000" dirty="0"/>
          </a:p>
          <a:p>
            <a:pPr algn="just"/>
            <a:r>
              <a:rPr lang="es-MX" sz="1200" dirty="0"/>
              <a:t>Algoritmo de aprendizaje supervisado basado en arboles de decisión que usa la técnica de </a:t>
            </a:r>
            <a:r>
              <a:rPr lang="es-MX" sz="1200" i="1" dirty="0" err="1"/>
              <a:t>boosting</a:t>
            </a:r>
            <a:r>
              <a:rPr lang="es-MX" sz="1200" dirty="0"/>
              <a:t> para mejorar la precisión de las predicciones.</a:t>
            </a:r>
          </a:p>
          <a:p>
            <a:pPr algn="just"/>
            <a:r>
              <a:rPr lang="es-MX" sz="1200" b="1" dirty="0"/>
              <a:t>Inputs: </a:t>
            </a:r>
            <a:r>
              <a:rPr lang="es-MX" sz="1200" dirty="0"/>
              <a:t>hiperparámetros como el número de arboles, la profundidad máxima y la tasa de aprendizaje. </a:t>
            </a:r>
          </a:p>
          <a:p>
            <a:pPr algn="just"/>
            <a:r>
              <a:rPr lang="es-MX" sz="1200" b="1" dirty="0"/>
              <a:t>Output:</a:t>
            </a:r>
            <a:r>
              <a:rPr lang="es-MX" sz="1200" dirty="0"/>
              <a:t> predicción de valores continuos en problemas de regresión o asignación de clases en problemas de clasificación. También genera medidas de importancia de las variables (</a:t>
            </a:r>
            <a:r>
              <a:rPr lang="es-MX" sz="1200" dirty="0" err="1"/>
              <a:t>feature</a:t>
            </a:r>
            <a:r>
              <a:rPr lang="es-MX" sz="1200" dirty="0"/>
              <a:t> </a:t>
            </a:r>
            <a:r>
              <a:rPr lang="es-MX" sz="1200" dirty="0" err="1"/>
              <a:t>importance</a:t>
            </a:r>
            <a:r>
              <a:rPr lang="es-MX" sz="1200" dirty="0"/>
              <a:t>).</a:t>
            </a:r>
          </a:p>
          <a:p>
            <a:pPr algn="just"/>
            <a:r>
              <a:rPr lang="es-MX" sz="1200" b="1" dirty="0"/>
              <a:t>Limitaciones: r</a:t>
            </a:r>
            <a:r>
              <a:rPr lang="es-MX" sz="1200" dirty="0"/>
              <a:t>equiere una adecuada optimización de hiperparámetros para evitar el sobreajuste; menor interpretabilidad en comparación con modelos lineales y entrenamiento computacionalmente más costoso en conjuntos de datos muy grandes.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DF891FF-DBB6-9171-11E4-990F4091B923}"/>
              </a:ext>
            </a:extLst>
          </p:cNvPr>
          <p:cNvSpPr/>
          <p:nvPr/>
        </p:nvSpPr>
        <p:spPr>
          <a:xfrm>
            <a:off x="0" y="-1"/>
            <a:ext cx="12192000" cy="808383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 descr="Carreras y oferta Académica de Pregrado | Uniandes">
            <a:extLst>
              <a:ext uri="{FF2B5EF4-FFF2-40B4-BE49-F238E27FC236}">
                <a16:creationId xmlns:a16="http://schemas.microsoft.com/office/drawing/2014/main" id="{DA1F97C6-B88D-CAD6-98CC-FD45C812F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62932"/>
            <a:ext cx="1444901" cy="68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004A839-A8A7-0752-8674-0C87062B229E}"/>
              </a:ext>
            </a:extLst>
          </p:cNvPr>
          <p:cNvSpPr txBox="1"/>
          <p:nvPr/>
        </p:nvSpPr>
        <p:spPr>
          <a:xfrm>
            <a:off x="125896" y="219524"/>
            <a:ext cx="162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5. Resultados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4F834B8-F912-BB28-52CC-CAF531C08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4786" y="2053856"/>
            <a:ext cx="5439187" cy="2750288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D0D1A3D8-2EF0-3CDB-6CC6-91B6EC96A3E0}"/>
              </a:ext>
            </a:extLst>
          </p:cNvPr>
          <p:cNvSpPr txBox="1">
            <a:spLocks/>
          </p:cNvSpPr>
          <p:nvPr/>
        </p:nvSpPr>
        <p:spPr>
          <a:xfrm>
            <a:off x="7717352" y="4868366"/>
            <a:ext cx="3061252" cy="12920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440"/>
              </a:lnSpc>
              <a:spcBef>
                <a:spcPts val="600"/>
              </a:spcBef>
            </a:pPr>
            <a:r>
              <a:rPr lang="es-MX" sz="1000" b="1" dirty="0"/>
              <a:t># Arboles: </a:t>
            </a:r>
            <a:r>
              <a:rPr lang="es-MX" sz="1000" dirty="0"/>
              <a:t>200</a:t>
            </a:r>
          </a:p>
          <a:p>
            <a:pPr>
              <a:lnSpc>
                <a:spcPts val="1440"/>
              </a:lnSpc>
              <a:spcBef>
                <a:spcPts val="600"/>
              </a:spcBef>
            </a:pPr>
            <a:r>
              <a:rPr lang="es-MX" sz="1000" b="1" dirty="0"/>
              <a:t>Profundidad: </a:t>
            </a:r>
            <a:r>
              <a:rPr lang="es-MX" sz="1000" dirty="0"/>
              <a:t>6</a:t>
            </a:r>
          </a:p>
          <a:p>
            <a:pPr>
              <a:lnSpc>
                <a:spcPts val="1440"/>
              </a:lnSpc>
              <a:spcBef>
                <a:spcPts val="600"/>
              </a:spcBef>
            </a:pPr>
            <a:r>
              <a:rPr lang="es-MX" sz="1000" b="1" dirty="0"/>
              <a:t>Tasa de aprendizaje: </a:t>
            </a:r>
            <a:r>
              <a:rPr lang="es-MX" sz="1000" dirty="0"/>
              <a:t>0.3</a:t>
            </a:r>
          </a:p>
          <a:p>
            <a:pPr>
              <a:lnSpc>
                <a:spcPts val="1440"/>
              </a:lnSpc>
              <a:spcBef>
                <a:spcPts val="600"/>
              </a:spcBef>
            </a:pPr>
            <a:r>
              <a:rPr lang="es-MX" sz="1000" b="1" dirty="0"/>
              <a:t>MAE: </a:t>
            </a:r>
            <a:r>
              <a:rPr lang="es-MX" sz="1000" dirty="0"/>
              <a:t>1459.92</a:t>
            </a:r>
          </a:p>
          <a:p>
            <a:pPr>
              <a:lnSpc>
                <a:spcPts val="1440"/>
              </a:lnSpc>
              <a:spcBef>
                <a:spcPts val="600"/>
              </a:spcBef>
            </a:pPr>
            <a:r>
              <a:rPr lang="es-MX" sz="1000" b="1" dirty="0"/>
              <a:t>RMSE: </a:t>
            </a:r>
            <a:r>
              <a:rPr lang="es-MX" sz="1000" dirty="0"/>
              <a:t>2041.32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4B7849C4-DC68-9FC0-1CB0-02E5C8FB78E3}"/>
              </a:ext>
            </a:extLst>
          </p:cNvPr>
          <p:cNvSpPr/>
          <p:nvPr/>
        </p:nvSpPr>
        <p:spPr>
          <a:xfrm>
            <a:off x="265458" y="588856"/>
            <a:ext cx="556591" cy="7375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AE83AB5B-A623-8852-502B-E81BAABF0178}"/>
              </a:ext>
            </a:extLst>
          </p:cNvPr>
          <p:cNvSpPr/>
          <p:nvPr/>
        </p:nvSpPr>
        <p:spPr>
          <a:xfrm>
            <a:off x="928481" y="588856"/>
            <a:ext cx="556591" cy="7375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3FD8C1B-5317-94F8-A3B5-D0A10F5F8E0A}"/>
              </a:ext>
            </a:extLst>
          </p:cNvPr>
          <p:cNvSpPr/>
          <p:nvPr/>
        </p:nvSpPr>
        <p:spPr>
          <a:xfrm>
            <a:off x="1591504" y="588856"/>
            <a:ext cx="556591" cy="7375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13C7D0D5-DC58-E02D-2D2E-236DECA587AA}"/>
              </a:ext>
            </a:extLst>
          </p:cNvPr>
          <p:cNvSpPr/>
          <p:nvPr/>
        </p:nvSpPr>
        <p:spPr>
          <a:xfrm>
            <a:off x="2254527" y="575605"/>
            <a:ext cx="556591" cy="7375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59E969DA-3DFF-2F91-905F-012EF769C060}"/>
              </a:ext>
            </a:extLst>
          </p:cNvPr>
          <p:cNvSpPr/>
          <p:nvPr/>
        </p:nvSpPr>
        <p:spPr>
          <a:xfrm>
            <a:off x="2917550" y="575605"/>
            <a:ext cx="556591" cy="7375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3E75A56B-4DA5-E40F-FBC4-5B25DF41A70A}"/>
              </a:ext>
            </a:extLst>
          </p:cNvPr>
          <p:cNvSpPr/>
          <p:nvPr/>
        </p:nvSpPr>
        <p:spPr>
          <a:xfrm>
            <a:off x="3584506" y="575604"/>
            <a:ext cx="556591" cy="73753"/>
          </a:xfrm>
          <a:prstGeom prst="roundRect">
            <a:avLst/>
          </a:prstGeom>
          <a:solidFill>
            <a:srgbClr val="7AA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36211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B1879-11BB-E34E-B1A8-097672C73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6AF415C7-C99B-BAED-1AC0-99FB677786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6921" y="1991137"/>
            <a:ext cx="4850295" cy="3289854"/>
          </a:xfrm>
        </p:spPr>
        <p:txBody>
          <a:bodyPr>
            <a:noAutofit/>
          </a:bodyPr>
          <a:lstStyle/>
          <a:p>
            <a:pPr algn="just">
              <a:spcBef>
                <a:spcPts val="0"/>
              </a:spcBef>
            </a:pPr>
            <a:r>
              <a:rPr lang="es-MX" sz="1200" b="1" dirty="0"/>
              <a:t>Redes Neuronales (LSTM)</a:t>
            </a:r>
          </a:p>
          <a:p>
            <a:pPr algn="just">
              <a:spcBef>
                <a:spcPts val="0"/>
              </a:spcBef>
            </a:pPr>
            <a:r>
              <a:rPr lang="en-US" sz="1000" dirty="0"/>
              <a:t>(Long Short Term Memory)</a:t>
            </a:r>
            <a:endParaRPr lang="es-MX" sz="1000" dirty="0"/>
          </a:p>
          <a:p>
            <a:pPr algn="just"/>
            <a:r>
              <a:rPr lang="es-MX" sz="1200" dirty="0"/>
              <a:t>Es un tipo de red neuronal recurrente (RNN) diseñada para capturar dependencias a largo plazo, es decir, donde el contexto histórico influye en la predicción.</a:t>
            </a:r>
          </a:p>
          <a:p>
            <a:pPr algn="just"/>
            <a:r>
              <a:rPr lang="es-MX" sz="1200" b="1" dirty="0"/>
              <a:t>Inputs: </a:t>
            </a:r>
            <a:r>
              <a:rPr lang="es-MX" sz="1200" dirty="0"/>
              <a:t>Serie de datos temporales normalizadas y estructuradas en ventanas de tiempo fijas. </a:t>
            </a:r>
          </a:p>
          <a:p>
            <a:pPr algn="just"/>
            <a:r>
              <a:rPr lang="es-MX" sz="1200" b="1" dirty="0"/>
              <a:t>Output:</a:t>
            </a:r>
            <a:r>
              <a:rPr lang="es-MX" sz="1200" dirty="0"/>
              <a:t> predicción de valores continuos en problemas de regresión o asignación de clases en problemas de clasificación. </a:t>
            </a:r>
          </a:p>
          <a:p>
            <a:pPr algn="just"/>
            <a:r>
              <a:rPr lang="es-MX" sz="1200" b="1" dirty="0"/>
              <a:t>Limitaciones: </a:t>
            </a:r>
            <a:r>
              <a:rPr lang="es-MX" sz="1200" dirty="0"/>
              <a:t>elevado costo computacional y tiempos de entrenamiento prolongados. Sensibles a la elección de hiperparámetros y tamaño de las secuencias. Riesgo de sobreajuste si no se aplica regularización adecuada. Menor interpretabilidad frente a modelos más simples.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33268E3-9D88-63E4-BC1E-79192745FA7A}"/>
              </a:ext>
            </a:extLst>
          </p:cNvPr>
          <p:cNvSpPr/>
          <p:nvPr/>
        </p:nvSpPr>
        <p:spPr>
          <a:xfrm>
            <a:off x="0" y="-1"/>
            <a:ext cx="12192000" cy="808383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 descr="Carreras y oferta Académica de Pregrado | Uniandes">
            <a:extLst>
              <a:ext uri="{FF2B5EF4-FFF2-40B4-BE49-F238E27FC236}">
                <a16:creationId xmlns:a16="http://schemas.microsoft.com/office/drawing/2014/main" id="{84FD8AE2-D0CB-3AA8-92C1-92E4C2271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62932"/>
            <a:ext cx="1444901" cy="68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61A0169-E332-5E5C-B119-FC81C674D570}"/>
              </a:ext>
            </a:extLst>
          </p:cNvPr>
          <p:cNvSpPr txBox="1"/>
          <p:nvPr/>
        </p:nvSpPr>
        <p:spPr>
          <a:xfrm>
            <a:off x="125896" y="219524"/>
            <a:ext cx="162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5. Resultados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D66F16F-6356-8682-EDF5-5698B62B8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3233" y="1280133"/>
            <a:ext cx="5219524" cy="2750288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72734321-95AB-9EB6-516E-5AD6A9A8A7BF}"/>
              </a:ext>
            </a:extLst>
          </p:cNvPr>
          <p:cNvSpPr txBox="1">
            <a:spLocks/>
          </p:cNvSpPr>
          <p:nvPr/>
        </p:nvSpPr>
        <p:spPr>
          <a:xfrm>
            <a:off x="6658201" y="4502172"/>
            <a:ext cx="1981707" cy="12920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440"/>
              </a:lnSpc>
              <a:spcBef>
                <a:spcPts val="600"/>
              </a:spcBef>
            </a:pPr>
            <a:r>
              <a:rPr lang="es-MX" sz="1000" b="1" dirty="0"/>
              <a:t>Tamaño ventana: </a:t>
            </a:r>
            <a:r>
              <a:rPr lang="es-MX" sz="1000" dirty="0"/>
              <a:t>10</a:t>
            </a:r>
          </a:p>
          <a:p>
            <a:pPr>
              <a:lnSpc>
                <a:spcPts val="1440"/>
              </a:lnSpc>
              <a:spcBef>
                <a:spcPts val="600"/>
              </a:spcBef>
            </a:pPr>
            <a:r>
              <a:rPr lang="es-MX" sz="1000" b="1" dirty="0"/>
              <a:t>Modelado: </a:t>
            </a:r>
            <a:r>
              <a:rPr lang="es-MX" sz="1000" dirty="0"/>
              <a:t>1 capa, 128 neuronas, </a:t>
            </a:r>
            <a:r>
              <a:rPr lang="es-MX" sz="1000" dirty="0" err="1"/>
              <a:t>relu</a:t>
            </a:r>
            <a:r>
              <a:rPr lang="es-MX" sz="1000" dirty="0"/>
              <a:t>, Adam, </a:t>
            </a:r>
            <a:r>
              <a:rPr lang="es-MX" sz="1000" dirty="0" err="1"/>
              <a:t>mse</a:t>
            </a:r>
            <a:endParaRPr lang="es-MX" sz="1000" dirty="0"/>
          </a:p>
          <a:p>
            <a:pPr>
              <a:lnSpc>
                <a:spcPts val="1440"/>
              </a:lnSpc>
              <a:spcBef>
                <a:spcPts val="600"/>
              </a:spcBef>
            </a:pPr>
            <a:r>
              <a:rPr lang="es-MX" sz="1000" b="1" dirty="0"/>
              <a:t>MAE: </a:t>
            </a:r>
            <a:r>
              <a:rPr lang="es-MX" sz="1000" dirty="0"/>
              <a:t>1601.01</a:t>
            </a:r>
          </a:p>
          <a:p>
            <a:pPr>
              <a:lnSpc>
                <a:spcPts val="1440"/>
              </a:lnSpc>
              <a:spcBef>
                <a:spcPts val="600"/>
              </a:spcBef>
            </a:pPr>
            <a:r>
              <a:rPr lang="es-MX" sz="1000" b="1" dirty="0"/>
              <a:t>RMSE: </a:t>
            </a:r>
            <a:r>
              <a:rPr lang="es-MX" sz="1000" dirty="0"/>
              <a:t>1884.83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1F86EC6B-7DCF-4093-BEF3-2220F217F2E5}"/>
              </a:ext>
            </a:extLst>
          </p:cNvPr>
          <p:cNvSpPr/>
          <p:nvPr/>
        </p:nvSpPr>
        <p:spPr>
          <a:xfrm>
            <a:off x="265458" y="588856"/>
            <a:ext cx="556591" cy="7375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463606FA-591D-C43E-8AB0-1887D4A914D2}"/>
              </a:ext>
            </a:extLst>
          </p:cNvPr>
          <p:cNvSpPr/>
          <p:nvPr/>
        </p:nvSpPr>
        <p:spPr>
          <a:xfrm>
            <a:off x="928481" y="588856"/>
            <a:ext cx="556591" cy="7375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508707FA-EEE9-B479-FF9F-C3C3679F75BF}"/>
              </a:ext>
            </a:extLst>
          </p:cNvPr>
          <p:cNvSpPr/>
          <p:nvPr/>
        </p:nvSpPr>
        <p:spPr>
          <a:xfrm>
            <a:off x="1591504" y="588856"/>
            <a:ext cx="556591" cy="7375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C5395F3F-5647-53AA-D7F3-1C91FA31E116}"/>
              </a:ext>
            </a:extLst>
          </p:cNvPr>
          <p:cNvSpPr/>
          <p:nvPr/>
        </p:nvSpPr>
        <p:spPr>
          <a:xfrm>
            <a:off x="2254527" y="575605"/>
            <a:ext cx="556591" cy="7375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089AB6DA-5BAE-E2F6-38EB-A8774BA6B7E4}"/>
              </a:ext>
            </a:extLst>
          </p:cNvPr>
          <p:cNvSpPr/>
          <p:nvPr/>
        </p:nvSpPr>
        <p:spPr>
          <a:xfrm>
            <a:off x="2917550" y="575605"/>
            <a:ext cx="556591" cy="7375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47B9DFDA-D536-E646-9F7B-C35A3E551A83}"/>
              </a:ext>
            </a:extLst>
          </p:cNvPr>
          <p:cNvSpPr/>
          <p:nvPr/>
        </p:nvSpPr>
        <p:spPr>
          <a:xfrm>
            <a:off x="3584506" y="575604"/>
            <a:ext cx="556591" cy="73753"/>
          </a:xfrm>
          <a:prstGeom prst="roundRect">
            <a:avLst/>
          </a:prstGeom>
          <a:solidFill>
            <a:srgbClr val="7AA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FF07A47-5F28-F78A-DBBD-2B431842B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369" y="4112530"/>
            <a:ext cx="2811140" cy="222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231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592EB-C264-64ED-2851-C98461F34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60696DB-5FC0-DC19-F73B-6F9D11B2017E}"/>
              </a:ext>
            </a:extLst>
          </p:cNvPr>
          <p:cNvSpPr/>
          <p:nvPr/>
        </p:nvSpPr>
        <p:spPr>
          <a:xfrm>
            <a:off x="0" y="-1"/>
            <a:ext cx="12192000" cy="808383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 descr="Carreras y oferta Académica de Pregrado | Uniandes">
            <a:extLst>
              <a:ext uri="{FF2B5EF4-FFF2-40B4-BE49-F238E27FC236}">
                <a16:creationId xmlns:a16="http://schemas.microsoft.com/office/drawing/2014/main" id="{0B69AE78-46C7-070E-55E4-450FF8D0D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62932"/>
            <a:ext cx="1444901" cy="68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2B40DED-2E4E-BFA5-AF92-F403C526B369}"/>
              </a:ext>
            </a:extLst>
          </p:cNvPr>
          <p:cNvSpPr txBox="1"/>
          <p:nvPr/>
        </p:nvSpPr>
        <p:spPr>
          <a:xfrm>
            <a:off x="125895" y="219524"/>
            <a:ext cx="1967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6. Cierre</a:t>
            </a:r>
          </a:p>
        </p:txBody>
      </p:sp>
      <p:sp>
        <p:nvSpPr>
          <p:cNvPr id="9" name="Flecha: pentágono 8">
            <a:extLst>
              <a:ext uri="{FF2B5EF4-FFF2-40B4-BE49-F238E27FC236}">
                <a16:creationId xmlns:a16="http://schemas.microsoft.com/office/drawing/2014/main" id="{A865CC64-E735-C212-30D8-4BF34E54E426}"/>
              </a:ext>
            </a:extLst>
          </p:cNvPr>
          <p:cNvSpPr/>
          <p:nvPr/>
        </p:nvSpPr>
        <p:spPr>
          <a:xfrm>
            <a:off x="1272208" y="1557131"/>
            <a:ext cx="2120348" cy="1232452"/>
          </a:xfrm>
          <a:prstGeom prst="homePlat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/>
              <a:t>1. Contextualización</a:t>
            </a:r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11EACF51-ECF3-DFEE-DFCB-20951EFB507C}"/>
              </a:ext>
            </a:extLst>
          </p:cNvPr>
          <p:cNvSpPr/>
          <p:nvPr/>
        </p:nvSpPr>
        <p:spPr>
          <a:xfrm>
            <a:off x="3299792" y="1557131"/>
            <a:ext cx="2511288" cy="1232452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>
                <a:solidFill>
                  <a:schemeClr val="bg1"/>
                </a:solidFill>
              </a:rPr>
              <a:t>2. </a:t>
            </a:r>
            <a:r>
              <a:rPr lang="es-CO" sz="1400" dirty="0"/>
              <a:t>Revisión de literatura</a:t>
            </a:r>
            <a:endParaRPr lang="es-CO" sz="1400" dirty="0">
              <a:solidFill>
                <a:schemeClr val="bg1"/>
              </a:solidFill>
            </a:endParaRPr>
          </a:p>
        </p:txBody>
      </p:sp>
      <p:sp>
        <p:nvSpPr>
          <p:cNvPr id="11" name="Flecha: cheurón 10">
            <a:extLst>
              <a:ext uri="{FF2B5EF4-FFF2-40B4-BE49-F238E27FC236}">
                <a16:creationId xmlns:a16="http://schemas.microsoft.com/office/drawing/2014/main" id="{B65FDBE4-A32F-B256-E803-6EC9B9F62DFF}"/>
              </a:ext>
            </a:extLst>
          </p:cNvPr>
          <p:cNvSpPr/>
          <p:nvPr/>
        </p:nvSpPr>
        <p:spPr>
          <a:xfrm>
            <a:off x="5665304" y="1557131"/>
            <a:ext cx="2663687" cy="1232452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>
                <a:solidFill>
                  <a:schemeClr val="bg1"/>
                </a:solidFill>
              </a:rPr>
              <a:t>3. Identificación de variables</a:t>
            </a:r>
          </a:p>
        </p:txBody>
      </p:sp>
      <p:sp>
        <p:nvSpPr>
          <p:cNvPr id="12" name="Flecha: cheurón 11">
            <a:extLst>
              <a:ext uri="{FF2B5EF4-FFF2-40B4-BE49-F238E27FC236}">
                <a16:creationId xmlns:a16="http://schemas.microsoft.com/office/drawing/2014/main" id="{F57B8B1E-7003-0EA0-95CD-B6E72E33E6B4}"/>
              </a:ext>
            </a:extLst>
          </p:cNvPr>
          <p:cNvSpPr/>
          <p:nvPr/>
        </p:nvSpPr>
        <p:spPr>
          <a:xfrm>
            <a:off x="8189843" y="1557131"/>
            <a:ext cx="2657061" cy="1232452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>
                <a:solidFill>
                  <a:schemeClr val="bg1"/>
                </a:solidFill>
              </a:rPr>
              <a:t>4. Identificación de modelos</a:t>
            </a:r>
          </a:p>
        </p:txBody>
      </p:sp>
      <p:sp>
        <p:nvSpPr>
          <p:cNvPr id="13" name="Flecha: cheurón 12">
            <a:extLst>
              <a:ext uri="{FF2B5EF4-FFF2-40B4-BE49-F238E27FC236}">
                <a16:creationId xmlns:a16="http://schemas.microsoft.com/office/drawing/2014/main" id="{438AF191-57A9-DC49-051B-E4BC6EB06947}"/>
              </a:ext>
            </a:extLst>
          </p:cNvPr>
          <p:cNvSpPr/>
          <p:nvPr/>
        </p:nvSpPr>
        <p:spPr>
          <a:xfrm flipH="1">
            <a:off x="7432812" y="3382618"/>
            <a:ext cx="2925419" cy="1232452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>
                <a:solidFill>
                  <a:schemeClr val="bg1"/>
                </a:solidFill>
              </a:rPr>
              <a:t>5. Implementación de modelos </a:t>
            </a:r>
            <a:r>
              <a:rPr lang="es-CO" sz="1400" dirty="0" err="1">
                <a:solidFill>
                  <a:schemeClr val="bg1"/>
                </a:solidFill>
              </a:rPr>
              <a:t>univariados</a:t>
            </a:r>
            <a:endParaRPr lang="es-CO" sz="1400" dirty="0">
              <a:solidFill>
                <a:schemeClr val="bg1"/>
              </a:solidFill>
            </a:endParaRPr>
          </a:p>
        </p:txBody>
      </p:sp>
      <p:sp>
        <p:nvSpPr>
          <p:cNvPr id="16" name="Flecha: cheurón 15">
            <a:extLst>
              <a:ext uri="{FF2B5EF4-FFF2-40B4-BE49-F238E27FC236}">
                <a16:creationId xmlns:a16="http://schemas.microsoft.com/office/drawing/2014/main" id="{AABBB869-6471-EEF0-B6A2-AF88E547775F}"/>
              </a:ext>
            </a:extLst>
          </p:cNvPr>
          <p:cNvSpPr/>
          <p:nvPr/>
        </p:nvSpPr>
        <p:spPr>
          <a:xfrm flipH="1">
            <a:off x="4681329" y="3382618"/>
            <a:ext cx="2925419" cy="1232452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>
                <a:solidFill>
                  <a:schemeClr val="bg1"/>
                </a:solidFill>
              </a:rPr>
              <a:t>6. Implementación de modelos multivariados</a:t>
            </a:r>
          </a:p>
        </p:txBody>
      </p:sp>
      <p:sp>
        <p:nvSpPr>
          <p:cNvPr id="17" name="Flecha: cheurón 16">
            <a:extLst>
              <a:ext uri="{FF2B5EF4-FFF2-40B4-BE49-F238E27FC236}">
                <a16:creationId xmlns:a16="http://schemas.microsoft.com/office/drawing/2014/main" id="{A433C2C3-CF6D-BCC3-B63A-4361FFCF2531}"/>
              </a:ext>
            </a:extLst>
          </p:cNvPr>
          <p:cNvSpPr/>
          <p:nvPr/>
        </p:nvSpPr>
        <p:spPr>
          <a:xfrm flipH="1">
            <a:off x="1929846" y="3359428"/>
            <a:ext cx="2925419" cy="1232452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>
                <a:solidFill>
                  <a:schemeClr val="bg1"/>
                </a:solidFill>
              </a:rPr>
              <a:t>7. Implementación de modelos de ML</a:t>
            </a:r>
          </a:p>
        </p:txBody>
      </p:sp>
      <p:sp>
        <p:nvSpPr>
          <p:cNvPr id="2" name="Flecha: cheurón 1">
            <a:extLst>
              <a:ext uri="{FF2B5EF4-FFF2-40B4-BE49-F238E27FC236}">
                <a16:creationId xmlns:a16="http://schemas.microsoft.com/office/drawing/2014/main" id="{98AC17B7-6BA3-BC8A-8B78-F63E018A7B62}"/>
              </a:ext>
            </a:extLst>
          </p:cNvPr>
          <p:cNvSpPr/>
          <p:nvPr/>
        </p:nvSpPr>
        <p:spPr>
          <a:xfrm>
            <a:off x="2564296" y="5042453"/>
            <a:ext cx="2657060" cy="1232452"/>
          </a:xfrm>
          <a:prstGeom prst="chevron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>
                <a:solidFill>
                  <a:schemeClr val="bg1"/>
                </a:solidFill>
              </a:rPr>
              <a:t>8. </a:t>
            </a:r>
            <a:r>
              <a:rPr lang="es-CO" sz="1400" dirty="0"/>
              <a:t>Comparación de modelos</a:t>
            </a:r>
            <a:endParaRPr lang="es-CO" sz="1400" dirty="0">
              <a:solidFill>
                <a:schemeClr val="bg1"/>
              </a:solidFill>
            </a:endParaRPr>
          </a:p>
        </p:txBody>
      </p:sp>
      <p:sp>
        <p:nvSpPr>
          <p:cNvPr id="3" name="Flecha: cheurón 2">
            <a:extLst>
              <a:ext uri="{FF2B5EF4-FFF2-40B4-BE49-F238E27FC236}">
                <a16:creationId xmlns:a16="http://schemas.microsoft.com/office/drawing/2014/main" id="{D33B695F-EE30-A38E-BCD0-37A02B4E5D59}"/>
              </a:ext>
            </a:extLst>
          </p:cNvPr>
          <p:cNvSpPr/>
          <p:nvPr/>
        </p:nvSpPr>
        <p:spPr>
          <a:xfrm>
            <a:off x="4929808" y="5042453"/>
            <a:ext cx="2869096" cy="1232452"/>
          </a:xfrm>
          <a:prstGeom prst="chevron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>
                <a:solidFill>
                  <a:schemeClr val="bg1"/>
                </a:solidFill>
              </a:rPr>
              <a:t>9. Documentación del modelo ganador</a:t>
            </a:r>
          </a:p>
        </p:txBody>
      </p:sp>
      <p:sp>
        <p:nvSpPr>
          <p:cNvPr id="6" name="Flecha: cheurón 5">
            <a:extLst>
              <a:ext uri="{FF2B5EF4-FFF2-40B4-BE49-F238E27FC236}">
                <a16:creationId xmlns:a16="http://schemas.microsoft.com/office/drawing/2014/main" id="{AEE07EE7-E567-AC57-BCD1-8207293BA755}"/>
              </a:ext>
            </a:extLst>
          </p:cNvPr>
          <p:cNvSpPr/>
          <p:nvPr/>
        </p:nvSpPr>
        <p:spPr>
          <a:xfrm>
            <a:off x="7454347" y="5042453"/>
            <a:ext cx="2657061" cy="1232452"/>
          </a:xfrm>
          <a:prstGeom prst="chevron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>
                <a:solidFill>
                  <a:schemeClr val="bg1"/>
                </a:solidFill>
              </a:rPr>
              <a:t>10. Redacción y revisión final de resultados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8D73E3B5-B4C3-AFE8-3B84-A8572B39D772}"/>
              </a:ext>
            </a:extLst>
          </p:cNvPr>
          <p:cNvSpPr/>
          <p:nvPr/>
        </p:nvSpPr>
        <p:spPr>
          <a:xfrm>
            <a:off x="265458" y="588856"/>
            <a:ext cx="556591" cy="7375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C82683F7-7381-8E12-8122-EF1F1A8B9CD1}"/>
              </a:ext>
            </a:extLst>
          </p:cNvPr>
          <p:cNvSpPr/>
          <p:nvPr/>
        </p:nvSpPr>
        <p:spPr>
          <a:xfrm>
            <a:off x="928481" y="588856"/>
            <a:ext cx="556591" cy="7375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A8FCA744-46CD-CF4D-EDB2-FBD18D99D9AB}"/>
              </a:ext>
            </a:extLst>
          </p:cNvPr>
          <p:cNvSpPr/>
          <p:nvPr/>
        </p:nvSpPr>
        <p:spPr>
          <a:xfrm>
            <a:off x="1591504" y="588856"/>
            <a:ext cx="556591" cy="7375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E27D6C56-A5F0-A790-5491-17FAEC845AAB}"/>
              </a:ext>
            </a:extLst>
          </p:cNvPr>
          <p:cNvSpPr/>
          <p:nvPr/>
        </p:nvSpPr>
        <p:spPr>
          <a:xfrm>
            <a:off x="2254527" y="575605"/>
            <a:ext cx="556591" cy="7375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AAC650AB-1444-79C9-6F50-38BF5375BCBE}"/>
              </a:ext>
            </a:extLst>
          </p:cNvPr>
          <p:cNvSpPr/>
          <p:nvPr/>
        </p:nvSpPr>
        <p:spPr>
          <a:xfrm>
            <a:off x="2917550" y="575605"/>
            <a:ext cx="556591" cy="7375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9BF1D769-83BB-1E08-F464-48B911026B68}"/>
              </a:ext>
            </a:extLst>
          </p:cNvPr>
          <p:cNvSpPr/>
          <p:nvPr/>
        </p:nvSpPr>
        <p:spPr>
          <a:xfrm>
            <a:off x="3584506" y="575604"/>
            <a:ext cx="556591" cy="7375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4784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5C248-460E-DD8E-9AF2-7FEC7BBB3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358FFBA6-2721-3365-E68D-AC8AD2EF99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12165" y="3028121"/>
            <a:ext cx="6367670" cy="980662"/>
          </a:xfrm>
        </p:spPr>
        <p:txBody>
          <a:bodyPr>
            <a:noAutofit/>
          </a:bodyPr>
          <a:lstStyle/>
          <a:p>
            <a:r>
              <a:rPr lang="es-MX" sz="3200" b="1" dirty="0"/>
              <a:t>Gracias!</a:t>
            </a:r>
          </a:p>
          <a:p>
            <a:r>
              <a:rPr lang="es-MX" sz="1800" dirty="0"/>
              <a:t>Dudas, comentarios, sugerencias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9D7C6D38-9DD4-6BC4-5E2B-A7E475A2CA41}"/>
              </a:ext>
            </a:extLst>
          </p:cNvPr>
          <p:cNvSpPr/>
          <p:nvPr/>
        </p:nvSpPr>
        <p:spPr>
          <a:xfrm>
            <a:off x="0" y="-1"/>
            <a:ext cx="12192000" cy="808383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 descr="Carreras y oferta Académica de Pregrado | Uniandes">
            <a:extLst>
              <a:ext uri="{FF2B5EF4-FFF2-40B4-BE49-F238E27FC236}">
                <a16:creationId xmlns:a16="http://schemas.microsoft.com/office/drawing/2014/main" id="{CFACC16F-AD38-B167-2C71-5368849E1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62932"/>
            <a:ext cx="1444901" cy="68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C3A45BC-25E4-F4F1-4F13-A0EFB41321DA}"/>
              </a:ext>
            </a:extLst>
          </p:cNvPr>
          <p:cNvSpPr txBox="1"/>
          <p:nvPr/>
        </p:nvSpPr>
        <p:spPr>
          <a:xfrm>
            <a:off x="125896" y="219524"/>
            <a:ext cx="162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6. Cierre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83FE9DE0-DC70-AA1A-938C-7B8A19B2C733}"/>
              </a:ext>
            </a:extLst>
          </p:cNvPr>
          <p:cNvSpPr/>
          <p:nvPr/>
        </p:nvSpPr>
        <p:spPr>
          <a:xfrm>
            <a:off x="265458" y="588856"/>
            <a:ext cx="556591" cy="7375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C11F4661-1335-4A88-9026-A4408C3F2C44}"/>
              </a:ext>
            </a:extLst>
          </p:cNvPr>
          <p:cNvSpPr/>
          <p:nvPr/>
        </p:nvSpPr>
        <p:spPr>
          <a:xfrm>
            <a:off x="928481" y="588856"/>
            <a:ext cx="556591" cy="7375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FE0595BF-F0B1-E77C-B281-C93E622261D5}"/>
              </a:ext>
            </a:extLst>
          </p:cNvPr>
          <p:cNvSpPr/>
          <p:nvPr/>
        </p:nvSpPr>
        <p:spPr>
          <a:xfrm>
            <a:off x="1591504" y="588856"/>
            <a:ext cx="556591" cy="7375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6E2A18FF-2C48-2483-8DB2-F1CC0C0BEB7B}"/>
              </a:ext>
            </a:extLst>
          </p:cNvPr>
          <p:cNvSpPr/>
          <p:nvPr/>
        </p:nvSpPr>
        <p:spPr>
          <a:xfrm>
            <a:off x="2254527" y="575605"/>
            <a:ext cx="556591" cy="7375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76EF2144-3898-313D-770A-0AC575691D62}"/>
              </a:ext>
            </a:extLst>
          </p:cNvPr>
          <p:cNvSpPr/>
          <p:nvPr/>
        </p:nvSpPr>
        <p:spPr>
          <a:xfrm>
            <a:off x="2917550" y="575605"/>
            <a:ext cx="556591" cy="7375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9E886B2D-CDAA-FFC8-3E3B-8AF73AC78E3A}"/>
              </a:ext>
            </a:extLst>
          </p:cNvPr>
          <p:cNvSpPr/>
          <p:nvPr/>
        </p:nvSpPr>
        <p:spPr>
          <a:xfrm>
            <a:off x="3584506" y="575604"/>
            <a:ext cx="556591" cy="7375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35149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45C26-3AC5-8702-5019-E2077CC1A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38251BFC-9B91-8D60-19EB-029C5093B9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6093" y="1517372"/>
            <a:ext cx="5042452" cy="4313584"/>
          </a:xfrm>
        </p:spPr>
        <p:txBody>
          <a:bodyPr>
            <a:noAutofit/>
          </a:bodyPr>
          <a:lstStyle/>
          <a:p>
            <a:pPr marL="228600" indent="-228600" algn="just">
              <a:lnSpc>
                <a:spcPct val="200000"/>
              </a:lnSpc>
              <a:buAutoNum type="arabicPeriod"/>
            </a:pPr>
            <a:r>
              <a:rPr lang="es-MX" sz="1600" dirty="0"/>
              <a:t>Contexto del problema</a:t>
            </a:r>
          </a:p>
          <a:p>
            <a:pPr marL="228600" indent="-228600" algn="just">
              <a:lnSpc>
                <a:spcPct val="200000"/>
              </a:lnSpc>
              <a:buAutoNum type="arabicPeriod"/>
            </a:pPr>
            <a:r>
              <a:rPr lang="es-MX" sz="1600" dirty="0"/>
              <a:t>Variables de interés</a:t>
            </a:r>
          </a:p>
          <a:p>
            <a:pPr marL="228600" indent="-228600" algn="just">
              <a:lnSpc>
                <a:spcPct val="200000"/>
              </a:lnSpc>
              <a:buAutoNum type="arabicPeriod"/>
            </a:pPr>
            <a:r>
              <a:rPr lang="es-MX" sz="1600" dirty="0"/>
              <a:t>Resumen de modelos usados</a:t>
            </a:r>
          </a:p>
          <a:p>
            <a:pPr marL="228600" indent="-228600" algn="just">
              <a:lnSpc>
                <a:spcPct val="200000"/>
              </a:lnSpc>
              <a:buFont typeface="Arial" panose="020B0604020202020204" pitchFamily="34" charset="0"/>
              <a:buAutoNum type="arabicPeriod"/>
            </a:pPr>
            <a:r>
              <a:rPr lang="es-MX" sz="1600" dirty="0"/>
              <a:t>Metodología desarrollada</a:t>
            </a:r>
          </a:p>
          <a:p>
            <a:pPr marL="228600" indent="-228600" algn="just">
              <a:lnSpc>
                <a:spcPct val="200000"/>
              </a:lnSpc>
              <a:buAutoNum type="arabicPeriod"/>
            </a:pPr>
            <a:r>
              <a:rPr lang="es-MX" sz="1600" dirty="0"/>
              <a:t>Resultados preliminares</a:t>
            </a:r>
          </a:p>
          <a:p>
            <a:pPr marL="228600" indent="-228600" algn="just">
              <a:lnSpc>
                <a:spcPct val="200000"/>
              </a:lnSpc>
              <a:buAutoNum type="arabicPeriod"/>
            </a:pPr>
            <a:r>
              <a:rPr lang="es-MX" sz="1600" dirty="0"/>
              <a:t>Cierre</a:t>
            </a:r>
          </a:p>
          <a:p>
            <a:pPr marL="228600" indent="-228600" algn="just">
              <a:lnSpc>
                <a:spcPct val="200000"/>
              </a:lnSpc>
              <a:buAutoNum type="arabicPeriod"/>
            </a:pPr>
            <a:endParaRPr lang="es-MX" sz="1600" b="1" dirty="0"/>
          </a:p>
          <a:p>
            <a:pPr marL="228600" indent="-228600" algn="just">
              <a:lnSpc>
                <a:spcPct val="200000"/>
              </a:lnSpc>
              <a:buAutoNum type="arabicPeriod"/>
            </a:pPr>
            <a:endParaRPr lang="es-MX" sz="1600" b="1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8224227-CA34-CB91-14FC-1C28B843C5B0}"/>
              </a:ext>
            </a:extLst>
          </p:cNvPr>
          <p:cNvSpPr/>
          <p:nvPr/>
        </p:nvSpPr>
        <p:spPr>
          <a:xfrm>
            <a:off x="0" y="-1"/>
            <a:ext cx="12192000" cy="808383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 descr="Carreras y oferta Académica de Pregrado | Uniandes">
            <a:extLst>
              <a:ext uri="{FF2B5EF4-FFF2-40B4-BE49-F238E27FC236}">
                <a16:creationId xmlns:a16="http://schemas.microsoft.com/office/drawing/2014/main" id="{C4537049-F2B3-72E5-C926-95B20F3D9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62932"/>
            <a:ext cx="1444901" cy="68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E73BAF1-A099-3981-33AF-CDFF87554C8A}"/>
              </a:ext>
            </a:extLst>
          </p:cNvPr>
          <p:cNvSpPr txBox="1"/>
          <p:nvPr/>
        </p:nvSpPr>
        <p:spPr>
          <a:xfrm>
            <a:off x="125896" y="219524"/>
            <a:ext cx="162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err="1"/>
              <a:t>Indice</a:t>
            </a:r>
            <a:endParaRPr lang="es-CO" b="1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29DAA56-F846-2EA5-5996-C26973244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954" y="1454425"/>
            <a:ext cx="3959088" cy="395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108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04889-5941-FB22-DBB6-2CC0096DB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DD4203BC-8FB3-73C7-DB03-5461BD0CDD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578" y="1433410"/>
            <a:ext cx="5669549" cy="1921567"/>
          </a:xfrm>
        </p:spPr>
        <p:txBody>
          <a:bodyPr>
            <a:no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400" b="1" dirty="0"/>
              <a:t>Cacao colombiano </a:t>
            </a:r>
            <a:r>
              <a:rPr lang="es-MX" sz="1400" dirty="0"/>
              <a:t>reconocido mundialmente como “fino de aroma” (95% de la producción según ICCO).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400" b="1" dirty="0"/>
              <a:t>Quinto exportador global </a:t>
            </a:r>
            <a:r>
              <a:rPr lang="es-MX" sz="1400" dirty="0"/>
              <a:t>en un segmento premium que representa solo el 5% de la oferta mundial.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400" b="1" dirty="0"/>
              <a:t>Precios en alza </a:t>
            </a:r>
            <a:r>
              <a:rPr lang="es-MX" sz="1400" dirty="0"/>
              <a:t>impulsados por disrupciones climáticas y especulación en mercados de futuros.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400" dirty="0"/>
              <a:t>El precio refleja tanto la </a:t>
            </a:r>
            <a:r>
              <a:rPr lang="es-MX" sz="1400" b="1" dirty="0"/>
              <a:t>escasez física </a:t>
            </a:r>
            <a:r>
              <a:rPr lang="es-MX" sz="1400" dirty="0"/>
              <a:t>como las </a:t>
            </a:r>
            <a:r>
              <a:rPr lang="es-MX" sz="1400" b="1" dirty="0"/>
              <a:t>expectativas financieras</a:t>
            </a:r>
            <a:r>
              <a:rPr lang="es-MX" sz="1400" dirty="0"/>
              <a:t>.</a:t>
            </a:r>
            <a:endParaRPr lang="es-MX" sz="1400" b="1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09E2BC3-6769-A716-8E41-DEBBE398740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"/>
            <a:ext cx="12192000" cy="808383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 descr="Carreras y oferta Académica de Pregrado | Uniandes">
            <a:extLst>
              <a:ext uri="{FF2B5EF4-FFF2-40B4-BE49-F238E27FC236}">
                <a16:creationId xmlns:a16="http://schemas.microsoft.com/office/drawing/2014/main" id="{E73C1C05-14FE-848D-DC94-41E317518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62932"/>
            <a:ext cx="1444901" cy="68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3004858-6419-1DEB-B91A-1F7290D02178}"/>
              </a:ext>
            </a:extLst>
          </p:cNvPr>
          <p:cNvSpPr txBox="1"/>
          <p:nvPr/>
        </p:nvSpPr>
        <p:spPr>
          <a:xfrm>
            <a:off x="159026" y="219524"/>
            <a:ext cx="162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1. Contexto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5394ACD-7CAF-3D9D-011E-9DB9D98A4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122" y="3900496"/>
            <a:ext cx="4308820" cy="2308146"/>
          </a:xfrm>
          <a:prstGeom prst="rect">
            <a:avLst/>
          </a:prstGeom>
        </p:spPr>
      </p:pic>
      <p:pic>
        <p:nvPicPr>
          <p:cNvPr id="2052" name="Picture 4" descr="Gráfico: Los principales productores de cacao en América Latina | Statista">
            <a:extLst>
              <a:ext uri="{FF2B5EF4-FFF2-40B4-BE49-F238E27FC236}">
                <a16:creationId xmlns:a16="http://schemas.microsoft.com/office/drawing/2014/main" id="{038270E9-65DC-2FC4-7F5F-A35FE0082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278" y="1510746"/>
            <a:ext cx="4565374" cy="456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CA88811-00BB-EC45-EB73-1418ACCF9E18}"/>
              </a:ext>
            </a:extLst>
          </p:cNvPr>
          <p:cNvSpPr/>
          <p:nvPr/>
        </p:nvSpPr>
        <p:spPr>
          <a:xfrm>
            <a:off x="265458" y="588856"/>
            <a:ext cx="556591" cy="7375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09B9CEA2-9166-D499-CBB8-5EE1E6914C40}"/>
              </a:ext>
            </a:extLst>
          </p:cNvPr>
          <p:cNvSpPr/>
          <p:nvPr/>
        </p:nvSpPr>
        <p:spPr>
          <a:xfrm>
            <a:off x="928481" y="588856"/>
            <a:ext cx="556591" cy="73753"/>
          </a:xfrm>
          <a:prstGeom prst="roundRect">
            <a:avLst/>
          </a:prstGeom>
          <a:solidFill>
            <a:srgbClr val="7AA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DBCA9CCF-7EE3-961E-2221-E4DE92176A96}"/>
              </a:ext>
            </a:extLst>
          </p:cNvPr>
          <p:cNvSpPr/>
          <p:nvPr/>
        </p:nvSpPr>
        <p:spPr>
          <a:xfrm>
            <a:off x="1591504" y="588856"/>
            <a:ext cx="556591" cy="73753"/>
          </a:xfrm>
          <a:prstGeom prst="roundRect">
            <a:avLst/>
          </a:prstGeom>
          <a:solidFill>
            <a:srgbClr val="7AA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C58BB03B-4C7B-8385-F171-B9ABC94AD5CB}"/>
              </a:ext>
            </a:extLst>
          </p:cNvPr>
          <p:cNvSpPr/>
          <p:nvPr/>
        </p:nvSpPr>
        <p:spPr>
          <a:xfrm>
            <a:off x="2254527" y="575605"/>
            <a:ext cx="556591" cy="73753"/>
          </a:xfrm>
          <a:prstGeom prst="roundRect">
            <a:avLst/>
          </a:prstGeom>
          <a:solidFill>
            <a:srgbClr val="7AA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A27FEFD0-0BFE-C55F-F6E7-E668E7EBA646}"/>
              </a:ext>
            </a:extLst>
          </p:cNvPr>
          <p:cNvSpPr/>
          <p:nvPr/>
        </p:nvSpPr>
        <p:spPr>
          <a:xfrm>
            <a:off x="2917550" y="575605"/>
            <a:ext cx="556591" cy="73753"/>
          </a:xfrm>
          <a:prstGeom prst="roundRect">
            <a:avLst/>
          </a:prstGeom>
          <a:solidFill>
            <a:srgbClr val="7AA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A9CE0B96-8457-2556-8BDB-0C70E902A927}"/>
              </a:ext>
            </a:extLst>
          </p:cNvPr>
          <p:cNvSpPr/>
          <p:nvPr/>
        </p:nvSpPr>
        <p:spPr>
          <a:xfrm>
            <a:off x="3584506" y="575604"/>
            <a:ext cx="556591" cy="73753"/>
          </a:xfrm>
          <a:prstGeom prst="roundRect">
            <a:avLst/>
          </a:prstGeom>
          <a:solidFill>
            <a:srgbClr val="7AA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39215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26614-A7B8-13E1-557F-01D3024DB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713DC48A-224C-56BB-369B-818F222D63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357" y="1401172"/>
            <a:ext cx="5658678" cy="2027828"/>
          </a:xfrm>
        </p:spPr>
        <p:txBody>
          <a:bodyPr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1400" b="1" dirty="0"/>
              <a:t>Escalada de precios </a:t>
            </a:r>
            <a:r>
              <a:rPr lang="es-MX" sz="1400" dirty="0"/>
              <a:t>(+60%) por déficit global de oferta y especulación financiera.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1400" u="sng" dirty="0"/>
              <a:t>Cambio climático: </a:t>
            </a:r>
            <a:r>
              <a:rPr lang="es-MX" sz="1400" dirty="0"/>
              <a:t>menor producción en Costa de Marfil y Ghana.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1400" dirty="0"/>
              <a:t>Expansión en Colombia con </a:t>
            </a:r>
            <a:r>
              <a:rPr lang="es-MX" sz="1400" b="1" dirty="0"/>
              <a:t>nuevas áreas de cultivo </a:t>
            </a:r>
            <a:r>
              <a:rPr lang="es-MX" sz="1400" dirty="0"/>
              <a:t>en zonas antes cafeteras.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1400" b="1" dirty="0"/>
              <a:t>Competitividad futura </a:t>
            </a:r>
            <a:r>
              <a:rPr lang="es-MX" sz="1400" dirty="0"/>
              <a:t>debido a las condiciones que atraen inversión extranjera al sector.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AAD544B-3517-FD6F-28F9-576B37CF4CA6}"/>
              </a:ext>
            </a:extLst>
          </p:cNvPr>
          <p:cNvSpPr/>
          <p:nvPr/>
        </p:nvSpPr>
        <p:spPr>
          <a:xfrm>
            <a:off x="0" y="-1"/>
            <a:ext cx="12192000" cy="808383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 descr="Carreras y oferta Académica de Pregrado | Uniandes">
            <a:extLst>
              <a:ext uri="{FF2B5EF4-FFF2-40B4-BE49-F238E27FC236}">
                <a16:creationId xmlns:a16="http://schemas.microsoft.com/office/drawing/2014/main" id="{302D184A-AFD0-6EAD-CDAC-035EB9D20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62932"/>
            <a:ext cx="1444901" cy="68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7A9FD78-40A2-7482-395C-86E42D4A4145}"/>
              </a:ext>
            </a:extLst>
          </p:cNvPr>
          <p:cNvSpPr txBox="1"/>
          <p:nvPr/>
        </p:nvSpPr>
        <p:spPr>
          <a:xfrm>
            <a:off x="125896" y="219524"/>
            <a:ext cx="162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1. Contexto</a:t>
            </a:r>
          </a:p>
        </p:txBody>
      </p:sp>
      <p:pic>
        <p:nvPicPr>
          <p:cNvPr id="2050" name="Picture 2" descr="Gráfico: África: principal productor mundial de cacao | Statista">
            <a:extLst>
              <a:ext uri="{FF2B5EF4-FFF2-40B4-BE49-F238E27FC236}">
                <a16:creationId xmlns:a16="http://schemas.microsoft.com/office/drawing/2014/main" id="{58AA5E06-D138-0942-7D25-DF87059E3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155" y="1497494"/>
            <a:ext cx="4459357" cy="445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4236AC5-857F-EE0C-2A7E-1CB662255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3577" y="3429000"/>
            <a:ext cx="3929269" cy="2708233"/>
          </a:xfrm>
          <a:prstGeom prst="rect">
            <a:avLst/>
          </a:prstGeom>
        </p:spPr>
      </p:pic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4021497-ECD0-5ECD-CFF8-80AB708CCF1B}"/>
              </a:ext>
            </a:extLst>
          </p:cNvPr>
          <p:cNvSpPr/>
          <p:nvPr/>
        </p:nvSpPr>
        <p:spPr>
          <a:xfrm>
            <a:off x="265458" y="588856"/>
            <a:ext cx="556591" cy="7375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2DD5A023-7384-2C08-6053-D82AD03ADD26}"/>
              </a:ext>
            </a:extLst>
          </p:cNvPr>
          <p:cNvSpPr/>
          <p:nvPr/>
        </p:nvSpPr>
        <p:spPr>
          <a:xfrm>
            <a:off x="928481" y="588856"/>
            <a:ext cx="556591" cy="73753"/>
          </a:xfrm>
          <a:prstGeom prst="roundRect">
            <a:avLst/>
          </a:prstGeom>
          <a:solidFill>
            <a:srgbClr val="7AA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32520179-A345-8280-E1F0-90EFAD42F4C1}"/>
              </a:ext>
            </a:extLst>
          </p:cNvPr>
          <p:cNvSpPr/>
          <p:nvPr/>
        </p:nvSpPr>
        <p:spPr>
          <a:xfrm>
            <a:off x="1591504" y="588856"/>
            <a:ext cx="556591" cy="73753"/>
          </a:xfrm>
          <a:prstGeom prst="roundRect">
            <a:avLst/>
          </a:prstGeom>
          <a:solidFill>
            <a:srgbClr val="7AA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A9681E6D-7423-4F0B-660A-BC5D59841351}"/>
              </a:ext>
            </a:extLst>
          </p:cNvPr>
          <p:cNvSpPr/>
          <p:nvPr/>
        </p:nvSpPr>
        <p:spPr>
          <a:xfrm>
            <a:off x="2254527" y="575605"/>
            <a:ext cx="556591" cy="73753"/>
          </a:xfrm>
          <a:prstGeom prst="roundRect">
            <a:avLst/>
          </a:prstGeom>
          <a:solidFill>
            <a:srgbClr val="7AA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3E198DE8-2EC7-D142-70B7-07FE22C8BAE3}"/>
              </a:ext>
            </a:extLst>
          </p:cNvPr>
          <p:cNvSpPr/>
          <p:nvPr/>
        </p:nvSpPr>
        <p:spPr>
          <a:xfrm>
            <a:off x="2917550" y="575605"/>
            <a:ext cx="556591" cy="73753"/>
          </a:xfrm>
          <a:prstGeom prst="roundRect">
            <a:avLst/>
          </a:prstGeom>
          <a:solidFill>
            <a:srgbClr val="7AA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369E5902-614B-5497-F5A9-30A6D06D5D5B}"/>
              </a:ext>
            </a:extLst>
          </p:cNvPr>
          <p:cNvSpPr/>
          <p:nvPr/>
        </p:nvSpPr>
        <p:spPr>
          <a:xfrm>
            <a:off x="3584506" y="575604"/>
            <a:ext cx="556591" cy="73753"/>
          </a:xfrm>
          <a:prstGeom prst="roundRect">
            <a:avLst/>
          </a:prstGeom>
          <a:solidFill>
            <a:srgbClr val="7AA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24761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382BC-81D2-BD83-B93E-A88A75EF4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8A0C517-95BE-D8EF-2F35-CAA7AC079C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591" y="1991137"/>
            <a:ext cx="6367670" cy="1437863"/>
          </a:xfrm>
        </p:spPr>
        <p:txBody>
          <a:bodyPr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1400" b="1" dirty="0"/>
              <a:t>Variables climáticas*: </a:t>
            </a:r>
            <a:r>
              <a:rPr lang="es-MX" sz="1400" dirty="0"/>
              <a:t>Precipitación, temperatura, radiación, fenómenos naturales (El Niño o La Niña).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1400" b="1" dirty="0"/>
              <a:t>Variables de producción: </a:t>
            </a:r>
            <a:r>
              <a:rPr lang="es-MX" sz="1400" dirty="0"/>
              <a:t>Área cosechada, rendimiento (kg/ha), calidad, edad de las plantas, presencia de plagas.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MX" sz="1400" b="1" dirty="0"/>
              <a:t>Variables macroeconómicas: </a:t>
            </a:r>
            <a:r>
              <a:rPr lang="es-MX" sz="1400" dirty="0"/>
              <a:t>Precio internacional, precio de futuros de cacao, oferta y demanda global, inflación nacional, TRM, políticas de apoyo gubernamental.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17EEB17-163B-C15F-E983-6203A39EF47F}"/>
              </a:ext>
            </a:extLst>
          </p:cNvPr>
          <p:cNvSpPr/>
          <p:nvPr/>
        </p:nvSpPr>
        <p:spPr>
          <a:xfrm>
            <a:off x="0" y="-1"/>
            <a:ext cx="12192000" cy="808383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 descr="Carreras y oferta Académica de Pregrado | Uniandes">
            <a:extLst>
              <a:ext uri="{FF2B5EF4-FFF2-40B4-BE49-F238E27FC236}">
                <a16:creationId xmlns:a16="http://schemas.microsoft.com/office/drawing/2014/main" id="{90B70B59-F712-6325-53EE-E7BF5F4D7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62932"/>
            <a:ext cx="1444901" cy="68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74A4DE5-A496-6DF9-B054-C6758401D675}"/>
              </a:ext>
            </a:extLst>
          </p:cNvPr>
          <p:cNvSpPr txBox="1"/>
          <p:nvPr/>
        </p:nvSpPr>
        <p:spPr>
          <a:xfrm>
            <a:off x="125896" y="219524"/>
            <a:ext cx="162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2. Variables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FE52EF4-0E0C-627D-BA9C-BC13647E6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7995" y="1068452"/>
            <a:ext cx="3857175" cy="131055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0CCB875-ECC4-A120-426F-E2B796548C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79936" y="2442628"/>
            <a:ext cx="3826300" cy="131207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F575613-E7B4-CB8C-D12A-A1232D34B6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24700" y="3819844"/>
            <a:ext cx="3875003" cy="13183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C6A3DC0-8236-A4F1-1C7E-AD652DD065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2218" y="5195541"/>
            <a:ext cx="3868729" cy="1315368"/>
          </a:xfrm>
          <a:prstGeom prst="rect">
            <a:avLst/>
          </a:prstGeom>
        </p:spPr>
      </p:pic>
      <p:sp>
        <p:nvSpPr>
          <p:cNvPr id="14" name="Subtítulo 2">
            <a:extLst>
              <a:ext uri="{FF2B5EF4-FFF2-40B4-BE49-F238E27FC236}">
                <a16:creationId xmlns:a16="http://schemas.microsoft.com/office/drawing/2014/main" id="{6CEC363E-8ED6-4890-1AFD-B9CCDF29565D}"/>
              </a:ext>
            </a:extLst>
          </p:cNvPr>
          <p:cNvSpPr txBox="1">
            <a:spLocks/>
          </p:cNvSpPr>
          <p:nvPr/>
        </p:nvSpPr>
        <p:spPr>
          <a:xfrm>
            <a:off x="854765" y="4090198"/>
            <a:ext cx="6069496" cy="17630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200" dirty="0"/>
              <a:t>*Contrario a las expectativas, los modelos que incorporaron variables climáticas </a:t>
            </a:r>
            <a:r>
              <a:rPr lang="es-MX" sz="1200" b="1" dirty="0"/>
              <a:t>no mejoraron la precisión</a:t>
            </a:r>
            <a:r>
              <a:rPr lang="es-MX" sz="1200" dirty="0"/>
              <a:t> sobre un modelo de línea de base que se basaba únicamente en datos de precios históricos. </a:t>
            </a:r>
          </a:p>
          <a:p>
            <a:pPr algn="just"/>
            <a:r>
              <a:rPr lang="es-MX" sz="1200" b="1" dirty="0"/>
              <a:t>Fuente: </a:t>
            </a:r>
            <a:r>
              <a:rPr lang="en-US" sz="1200" dirty="0"/>
              <a:t>Bergander, W. (2025, July 6). Gothenburg University. Deep Learning Cocoa Price Prediction with Weather Data. https://gupea.ub.gu.se/handle/2077/88748</a:t>
            </a:r>
            <a:endParaRPr lang="es-MX" sz="1200" dirty="0"/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DD3E62E3-DAF2-199E-FD26-41B307EE5169}"/>
              </a:ext>
            </a:extLst>
          </p:cNvPr>
          <p:cNvSpPr/>
          <p:nvPr/>
        </p:nvSpPr>
        <p:spPr>
          <a:xfrm>
            <a:off x="265458" y="588856"/>
            <a:ext cx="556591" cy="7375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8C1A5D3F-D32B-CE3A-6CBA-E3827A7150C9}"/>
              </a:ext>
            </a:extLst>
          </p:cNvPr>
          <p:cNvSpPr/>
          <p:nvPr/>
        </p:nvSpPr>
        <p:spPr>
          <a:xfrm>
            <a:off x="928481" y="588856"/>
            <a:ext cx="556591" cy="7375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84E0BBC7-27D3-BAEA-B545-1B4606FA61DF}"/>
              </a:ext>
            </a:extLst>
          </p:cNvPr>
          <p:cNvSpPr/>
          <p:nvPr/>
        </p:nvSpPr>
        <p:spPr>
          <a:xfrm>
            <a:off x="1591504" y="588856"/>
            <a:ext cx="556591" cy="73753"/>
          </a:xfrm>
          <a:prstGeom prst="roundRect">
            <a:avLst/>
          </a:prstGeom>
          <a:solidFill>
            <a:srgbClr val="7AA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ABED4FDA-D0D4-5813-FFC9-BC75005930FA}"/>
              </a:ext>
            </a:extLst>
          </p:cNvPr>
          <p:cNvSpPr/>
          <p:nvPr/>
        </p:nvSpPr>
        <p:spPr>
          <a:xfrm>
            <a:off x="2254527" y="575605"/>
            <a:ext cx="556591" cy="73753"/>
          </a:xfrm>
          <a:prstGeom prst="roundRect">
            <a:avLst/>
          </a:prstGeom>
          <a:solidFill>
            <a:srgbClr val="7AA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C2FD672E-B2FB-D080-C5D2-5BE547F77DDB}"/>
              </a:ext>
            </a:extLst>
          </p:cNvPr>
          <p:cNvSpPr/>
          <p:nvPr/>
        </p:nvSpPr>
        <p:spPr>
          <a:xfrm>
            <a:off x="2917550" y="575605"/>
            <a:ext cx="556591" cy="73753"/>
          </a:xfrm>
          <a:prstGeom prst="roundRect">
            <a:avLst/>
          </a:prstGeom>
          <a:solidFill>
            <a:srgbClr val="7AA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9DD636BD-5066-9E16-F717-E3E55869DD69}"/>
              </a:ext>
            </a:extLst>
          </p:cNvPr>
          <p:cNvSpPr/>
          <p:nvPr/>
        </p:nvSpPr>
        <p:spPr>
          <a:xfrm>
            <a:off x="3584506" y="575604"/>
            <a:ext cx="556591" cy="73753"/>
          </a:xfrm>
          <a:prstGeom prst="roundRect">
            <a:avLst/>
          </a:prstGeom>
          <a:solidFill>
            <a:srgbClr val="7AA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2558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B6F18-5F79-CEDA-6576-D81C2668E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BD86CDB-099C-D86F-03DD-D9C8016B13FF}"/>
              </a:ext>
            </a:extLst>
          </p:cNvPr>
          <p:cNvSpPr/>
          <p:nvPr/>
        </p:nvSpPr>
        <p:spPr>
          <a:xfrm>
            <a:off x="0" y="-1"/>
            <a:ext cx="12192000" cy="808383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 descr="Carreras y oferta Académica de Pregrado | Uniandes">
            <a:extLst>
              <a:ext uri="{FF2B5EF4-FFF2-40B4-BE49-F238E27FC236}">
                <a16:creationId xmlns:a16="http://schemas.microsoft.com/office/drawing/2014/main" id="{AF4A0BE3-C472-47EF-ABB2-DB4FF98B1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62932"/>
            <a:ext cx="1444901" cy="68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77CC38B-1406-C91E-71B5-17C9D385FDDF}"/>
              </a:ext>
            </a:extLst>
          </p:cNvPr>
          <p:cNvSpPr txBox="1"/>
          <p:nvPr/>
        </p:nvSpPr>
        <p:spPr>
          <a:xfrm>
            <a:off x="125896" y="219524"/>
            <a:ext cx="162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2. Variables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CFC5E01-4424-7A55-D3A5-7EC58FA77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826" y="1566831"/>
            <a:ext cx="5480664" cy="186216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7D14D78-A75A-B64C-5C30-295ABF3FD4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826" y="3575689"/>
            <a:ext cx="5436794" cy="186432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CFC0F69-FA36-A1AE-9833-12973F36D1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1382" y="1566831"/>
            <a:ext cx="5485847" cy="186631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A2CD7FE-8C8B-CA68-28DA-2B3F4F15EB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1382" y="3577850"/>
            <a:ext cx="5476964" cy="1862168"/>
          </a:xfrm>
          <a:prstGeom prst="rect">
            <a:avLst/>
          </a:prstGeom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1C69D4FB-9310-43D4-0C56-B22617886D49}"/>
              </a:ext>
            </a:extLst>
          </p:cNvPr>
          <p:cNvSpPr/>
          <p:nvPr/>
        </p:nvSpPr>
        <p:spPr>
          <a:xfrm>
            <a:off x="265458" y="588856"/>
            <a:ext cx="556591" cy="7375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1F2B3B63-2389-8B7C-A175-0CA8569A7CDB}"/>
              </a:ext>
            </a:extLst>
          </p:cNvPr>
          <p:cNvSpPr/>
          <p:nvPr/>
        </p:nvSpPr>
        <p:spPr>
          <a:xfrm>
            <a:off x="928481" y="588856"/>
            <a:ext cx="556591" cy="7375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4DCF4384-93B6-3576-6B73-2BC9D818653F}"/>
              </a:ext>
            </a:extLst>
          </p:cNvPr>
          <p:cNvSpPr/>
          <p:nvPr/>
        </p:nvSpPr>
        <p:spPr>
          <a:xfrm>
            <a:off x="1591504" y="588856"/>
            <a:ext cx="556591" cy="73753"/>
          </a:xfrm>
          <a:prstGeom prst="roundRect">
            <a:avLst/>
          </a:prstGeom>
          <a:solidFill>
            <a:srgbClr val="7AA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E2C5FEA1-2EFF-0BA3-1A0E-2E5300699885}"/>
              </a:ext>
            </a:extLst>
          </p:cNvPr>
          <p:cNvSpPr/>
          <p:nvPr/>
        </p:nvSpPr>
        <p:spPr>
          <a:xfrm>
            <a:off x="2254527" y="575605"/>
            <a:ext cx="556591" cy="73753"/>
          </a:xfrm>
          <a:prstGeom prst="roundRect">
            <a:avLst/>
          </a:prstGeom>
          <a:solidFill>
            <a:srgbClr val="7AA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147219E4-828D-EC32-DE8F-4BCE30F5670D}"/>
              </a:ext>
            </a:extLst>
          </p:cNvPr>
          <p:cNvSpPr/>
          <p:nvPr/>
        </p:nvSpPr>
        <p:spPr>
          <a:xfrm>
            <a:off x="2917550" y="575605"/>
            <a:ext cx="556591" cy="73753"/>
          </a:xfrm>
          <a:prstGeom prst="roundRect">
            <a:avLst/>
          </a:prstGeom>
          <a:solidFill>
            <a:srgbClr val="7AA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C76EF29E-EC98-892D-04DF-96861128F078}"/>
              </a:ext>
            </a:extLst>
          </p:cNvPr>
          <p:cNvSpPr/>
          <p:nvPr/>
        </p:nvSpPr>
        <p:spPr>
          <a:xfrm>
            <a:off x="3584506" y="575604"/>
            <a:ext cx="556591" cy="73753"/>
          </a:xfrm>
          <a:prstGeom prst="roundRect">
            <a:avLst/>
          </a:prstGeom>
          <a:solidFill>
            <a:srgbClr val="7AA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30663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2474E-FBD3-598F-2BED-0913143ED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DB6DF757-5524-F1A5-0843-326F7620EE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591" y="1991137"/>
            <a:ext cx="5151783" cy="2064028"/>
          </a:xfrm>
        </p:spPr>
        <p:txBody>
          <a:bodyPr>
            <a:noAutofit/>
          </a:bodyPr>
          <a:lstStyle/>
          <a:p>
            <a:pPr algn="just"/>
            <a:r>
              <a:rPr lang="es-MX" sz="1400" b="1" dirty="0"/>
              <a:t>Naturaleza de la variable de interés: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400" dirty="0"/>
              <a:t>La temporalidad de los datos es semanal.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400" dirty="0"/>
              <a:t>Tendencia estructural clara, estacionalidad moderada y residuos relativamente bien distribuidos (ruido blanco).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400" dirty="0"/>
              <a:t>Periodicidad natural de la variable alineada con ciclos mensuales (4 semanas). Sin autocorrelación.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400" dirty="0"/>
              <a:t>Es una serie estacionaria.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3FD268A-F380-6881-A330-FD52E1AA1154}"/>
              </a:ext>
            </a:extLst>
          </p:cNvPr>
          <p:cNvSpPr/>
          <p:nvPr/>
        </p:nvSpPr>
        <p:spPr>
          <a:xfrm>
            <a:off x="0" y="-1"/>
            <a:ext cx="12192000" cy="808383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 descr="Carreras y oferta Académica de Pregrado | Uniandes">
            <a:extLst>
              <a:ext uri="{FF2B5EF4-FFF2-40B4-BE49-F238E27FC236}">
                <a16:creationId xmlns:a16="http://schemas.microsoft.com/office/drawing/2014/main" id="{8DD106FA-1040-3125-EE45-D7B4FE2CF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62932"/>
            <a:ext cx="1444901" cy="68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4EE1340-1314-BEA3-698A-586111B542CB}"/>
              </a:ext>
            </a:extLst>
          </p:cNvPr>
          <p:cNvSpPr txBox="1"/>
          <p:nvPr/>
        </p:nvSpPr>
        <p:spPr>
          <a:xfrm>
            <a:off x="125896" y="219524"/>
            <a:ext cx="162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2. Variables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9B03C5C2-DDB6-F6B3-9E5E-B0D31133856F}"/>
              </a:ext>
            </a:extLst>
          </p:cNvPr>
          <p:cNvSpPr/>
          <p:nvPr/>
        </p:nvSpPr>
        <p:spPr>
          <a:xfrm>
            <a:off x="265458" y="588856"/>
            <a:ext cx="556591" cy="7375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CF1DBB5C-B5C2-84D4-4285-70B6E6EF03D4}"/>
              </a:ext>
            </a:extLst>
          </p:cNvPr>
          <p:cNvSpPr/>
          <p:nvPr/>
        </p:nvSpPr>
        <p:spPr>
          <a:xfrm>
            <a:off x="928481" y="588856"/>
            <a:ext cx="556591" cy="7375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2AC9819-9BA2-C832-EBE7-C419457348D7}"/>
              </a:ext>
            </a:extLst>
          </p:cNvPr>
          <p:cNvSpPr/>
          <p:nvPr/>
        </p:nvSpPr>
        <p:spPr>
          <a:xfrm>
            <a:off x="1591504" y="588856"/>
            <a:ext cx="556591" cy="73753"/>
          </a:xfrm>
          <a:prstGeom prst="roundRect">
            <a:avLst/>
          </a:prstGeom>
          <a:solidFill>
            <a:srgbClr val="7AA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94A73FAF-8CDA-1799-4F9C-B21960A2ABEA}"/>
              </a:ext>
            </a:extLst>
          </p:cNvPr>
          <p:cNvSpPr/>
          <p:nvPr/>
        </p:nvSpPr>
        <p:spPr>
          <a:xfrm>
            <a:off x="2254527" y="575605"/>
            <a:ext cx="556591" cy="73753"/>
          </a:xfrm>
          <a:prstGeom prst="roundRect">
            <a:avLst/>
          </a:prstGeom>
          <a:solidFill>
            <a:srgbClr val="7AA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D87CBA73-2B49-D5EE-9B34-22BC8B841630}"/>
              </a:ext>
            </a:extLst>
          </p:cNvPr>
          <p:cNvSpPr/>
          <p:nvPr/>
        </p:nvSpPr>
        <p:spPr>
          <a:xfrm>
            <a:off x="2917550" y="575605"/>
            <a:ext cx="556591" cy="73753"/>
          </a:xfrm>
          <a:prstGeom prst="roundRect">
            <a:avLst/>
          </a:prstGeom>
          <a:solidFill>
            <a:srgbClr val="7AA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8828BA98-CAE8-2CE2-2B20-4E7686EBC26A}"/>
              </a:ext>
            </a:extLst>
          </p:cNvPr>
          <p:cNvSpPr/>
          <p:nvPr/>
        </p:nvSpPr>
        <p:spPr>
          <a:xfrm>
            <a:off x="3584506" y="575604"/>
            <a:ext cx="556591" cy="73753"/>
          </a:xfrm>
          <a:prstGeom prst="roundRect">
            <a:avLst/>
          </a:prstGeom>
          <a:solidFill>
            <a:srgbClr val="7AA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E3328655-0C03-47CB-7BBA-EEBB5094B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1530" y="1569036"/>
            <a:ext cx="5353879" cy="4241945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8FA46BAB-BFB4-EA2D-37B6-599E13C6DA22}"/>
              </a:ext>
            </a:extLst>
          </p:cNvPr>
          <p:cNvSpPr txBox="1"/>
          <p:nvPr/>
        </p:nvSpPr>
        <p:spPr>
          <a:xfrm>
            <a:off x="7547112" y="1336825"/>
            <a:ext cx="3452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dirty="0"/>
              <a:t>Descomposición temporal de la serie</a:t>
            </a:r>
            <a:endParaRPr lang="es-CO" sz="1600" dirty="0"/>
          </a:p>
        </p:txBody>
      </p:sp>
    </p:spTree>
    <p:extLst>
      <p:ext uri="{BB962C8B-B14F-4D97-AF65-F5344CB8AC3E}">
        <p14:creationId xmlns:p14="http://schemas.microsoft.com/office/powerpoint/2010/main" val="2417920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3E89B-95CF-F3D4-C790-75F15A082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8DCF5FB8-9848-095A-A371-44596C3AE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591" y="1991137"/>
            <a:ext cx="5151783" cy="1437863"/>
          </a:xfrm>
        </p:spPr>
        <p:txBody>
          <a:bodyPr>
            <a:noAutofit/>
          </a:bodyPr>
          <a:lstStyle/>
          <a:p>
            <a:pPr algn="just"/>
            <a:r>
              <a:rPr lang="es-MX" sz="1400" b="1" dirty="0"/>
              <a:t>Naturaleza de las variables endógenas y exógenas: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400" dirty="0"/>
              <a:t>Ajustadas a temporalidad semanal.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400" dirty="0"/>
              <a:t>Todas son no estacionarias.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400" dirty="0"/>
              <a:t>Sin cointegración al 95% de confianza.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1400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8DB9C50-9755-0F1D-70B9-924B2867E3C6}"/>
              </a:ext>
            </a:extLst>
          </p:cNvPr>
          <p:cNvSpPr/>
          <p:nvPr/>
        </p:nvSpPr>
        <p:spPr>
          <a:xfrm>
            <a:off x="0" y="-1"/>
            <a:ext cx="12192000" cy="808383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 descr="Carreras y oferta Académica de Pregrado | Uniandes">
            <a:extLst>
              <a:ext uri="{FF2B5EF4-FFF2-40B4-BE49-F238E27FC236}">
                <a16:creationId xmlns:a16="http://schemas.microsoft.com/office/drawing/2014/main" id="{39853533-6DC7-908F-0E79-0F0C495A4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62932"/>
            <a:ext cx="1444901" cy="68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D54BF0A-B761-9DBE-D2D4-7916CAD463D3}"/>
              </a:ext>
            </a:extLst>
          </p:cNvPr>
          <p:cNvSpPr txBox="1"/>
          <p:nvPr/>
        </p:nvSpPr>
        <p:spPr>
          <a:xfrm>
            <a:off x="125896" y="219524"/>
            <a:ext cx="162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2. Variables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6F850640-7EE0-BEAC-B5EA-DA1AD01743EB}"/>
              </a:ext>
            </a:extLst>
          </p:cNvPr>
          <p:cNvSpPr/>
          <p:nvPr/>
        </p:nvSpPr>
        <p:spPr>
          <a:xfrm>
            <a:off x="265458" y="588856"/>
            <a:ext cx="556591" cy="7375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6AA499A8-C416-177F-9ED3-996A00530407}"/>
              </a:ext>
            </a:extLst>
          </p:cNvPr>
          <p:cNvSpPr/>
          <p:nvPr/>
        </p:nvSpPr>
        <p:spPr>
          <a:xfrm>
            <a:off x="928481" y="588856"/>
            <a:ext cx="556591" cy="7375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D01B6ACD-EC9B-54AA-2FD9-BDCDDEE7CEA1}"/>
              </a:ext>
            </a:extLst>
          </p:cNvPr>
          <p:cNvSpPr/>
          <p:nvPr/>
        </p:nvSpPr>
        <p:spPr>
          <a:xfrm>
            <a:off x="1591504" y="588856"/>
            <a:ext cx="556591" cy="73753"/>
          </a:xfrm>
          <a:prstGeom prst="roundRect">
            <a:avLst/>
          </a:prstGeom>
          <a:solidFill>
            <a:srgbClr val="7AA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E235894F-A3D1-E64F-52E3-0BF33FE7F357}"/>
              </a:ext>
            </a:extLst>
          </p:cNvPr>
          <p:cNvSpPr/>
          <p:nvPr/>
        </p:nvSpPr>
        <p:spPr>
          <a:xfrm>
            <a:off x="2254527" y="575605"/>
            <a:ext cx="556591" cy="73753"/>
          </a:xfrm>
          <a:prstGeom prst="roundRect">
            <a:avLst/>
          </a:prstGeom>
          <a:solidFill>
            <a:srgbClr val="7AA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BE2DFE44-E440-69E0-E5D9-F72F2E1B8745}"/>
              </a:ext>
            </a:extLst>
          </p:cNvPr>
          <p:cNvSpPr/>
          <p:nvPr/>
        </p:nvSpPr>
        <p:spPr>
          <a:xfrm>
            <a:off x="2917550" y="575605"/>
            <a:ext cx="556591" cy="73753"/>
          </a:xfrm>
          <a:prstGeom prst="roundRect">
            <a:avLst/>
          </a:prstGeom>
          <a:solidFill>
            <a:srgbClr val="7AA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1BC472EA-9C86-CAA0-9829-21D7A058E595}"/>
              </a:ext>
            </a:extLst>
          </p:cNvPr>
          <p:cNvSpPr/>
          <p:nvPr/>
        </p:nvSpPr>
        <p:spPr>
          <a:xfrm>
            <a:off x="3584506" y="575604"/>
            <a:ext cx="556591" cy="73753"/>
          </a:xfrm>
          <a:prstGeom prst="roundRect">
            <a:avLst/>
          </a:prstGeom>
          <a:solidFill>
            <a:srgbClr val="7AA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842BE823-6D99-71A7-76F8-2B022F0E8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548" y="1392131"/>
            <a:ext cx="5969762" cy="501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12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336BB-4FCF-D5C2-BE8F-AA37FCB8B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F133945-BCD6-14E9-AEDE-0113D1BD5EF2}"/>
              </a:ext>
            </a:extLst>
          </p:cNvPr>
          <p:cNvSpPr/>
          <p:nvPr/>
        </p:nvSpPr>
        <p:spPr>
          <a:xfrm>
            <a:off x="0" y="-1"/>
            <a:ext cx="12192000" cy="808383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 descr="Carreras y oferta Académica de Pregrado | Uniandes">
            <a:extLst>
              <a:ext uri="{FF2B5EF4-FFF2-40B4-BE49-F238E27FC236}">
                <a16:creationId xmlns:a16="http://schemas.microsoft.com/office/drawing/2014/main" id="{C02A295A-9B10-00E4-055B-2B5D02D1A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62932"/>
            <a:ext cx="1444901" cy="68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76BFD8D-AABD-D78B-50C4-D0437D323616}"/>
              </a:ext>
            </a:extLst>
          </p:cNvPr>
          <p:cNvSpPr txBox="1"/>
          <p:nvPr/>
        </p:nvSpPr>
        <p:spPr>
          <a:xfrm>
            <a:off x="125896" y="219524"/>
            <a:ext cx="162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3. Modelos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53151CDE-63AA-D8AE-10AF-77021D4807B9}"/>
              </a:ext>
            </a:extLst>
          </p:cNvPr>
          <p:cNvSpPr/>
          <p:nvPr/>
        </p:nvSpPr>
        <p:spPr>
          <a:xfrm>
            <a:off x="265458" y="588856"/>
            <a:ext cx="556591" cy="7375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105D99F0-F014-78D3-BFD9-39F911BE11AC}"/>
              </a:ext>
            </a:extLst>
          </p:cNvPr>
          <p:cNvSpPr/>
          <p:nvPr/>
        </p:nvSpPr>
        <p:spPr>
          <a:xfrm>
            <a:off x="928481" y="588856"/>
            <a:ext cx="556591" cy="7375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EB6A82D3-29D4-AC6F-1E34-9111E85CC1B8}"/>
              </a:ext>
            </a:extLst>
          </p:cNvPr>
          <p:cNvSpPr/>
          <p:nvPr/>
        </p:nvSpPr>
        <p:spPr>
          <a:xfrm>
            <a:off x="1591504" y="588856"/>
            <a:ext cx="556591" cy="73753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63ED7EE6-705C-B655-C31B-6E808FDC3839}"/>
              </a:ext>
            </a:extLst>
          </p:cNvPr>
          <p:cNvSpPr/>
          <p:nvPr/>
        </p:nvSpPr>
        <p:spPr>
          <a:xfrm>
            <a:off x="2254527" y="575605"/>
            <a:ext cx="556591" cy="73753"/>
          </a:xfrm>
          <a:prstGeom prst="roundRect">
            <a:avLst/>
          </a:prstGeom>
          <a:solidFill>
            <a:srgbClr val="7AA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DD07C52C-902F-538E-083B-5CD6A9750519}"/>
              </a:ext>
            </a:extLst>
          </p:cNvPr>
          <p:cNvSpPr/>
          <p:nvPr/>
        </p:nvSpPr>
        <p:spPr>
          <a:xfrm>
            <a:off x="2917550" y="575605"/>
            <a:ext cx="556591" cy="73753"/>
          </a:xfrm>
          <a:prstGeom prst="roundRect">
            <a:avLst/>
          </a:prstGeom>
          <a:solidFill>
            <a:srgbClr val="7AA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C4B1DB3A-087F-B86D-F88D-3474DE45C17B}"/>
              </a:ext>
            </a:extLst>
          </p:cNvPr>
          <p:cNvSpPr/>
          <p:nvPr/>
        </p:nvSpPr>
        <p:spPr>
          <a:xfrm>
            <a:off x="3584506" y="575604"/>
            <a:ext cx="556591" cy="73753"/>
          </a:xfrm>
          <a:prstGeom prst="roundRect">
            <a:avLst/>
          </a:prstGeom>
          <a:solidFill>
            <a:srgbClr val="7AAE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BA93475F-C9FD-4C00-EA32-2BC5A1D09C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3365692"/>
              </p:ext>
            </p:extLst>
          </p:nvPr>
        </p:nvGraphicFramePr>
        <p:xfrm>
          <a:off x="1606826" y="1224962"/>
          <a:ext cx="8978348" cy="4893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085294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</TotalTime>
  <Words>1106</Words>
  <Application>Microsoft Office PowerPoint</Application>
  <PresentationFormat>Panorámica</PresentationFormat>
  <Paragraphs>129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Tema de Office</vt:lpstr>
      <vt:lpstr>Modelos de predicción del precio del cacao en Colombia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Pedro Jose Sanchez Martinez</dc:creator>
  <cp:lastModifiedBy>Pedro Jose Sanchez Martinez</cp:lastModifiedBy>
  <cp:revision>1</cp:revision>
  <dcterms:created xsi:type="dcterms:W3CDTF">2025-09-13T18:46:12Z</dcterms:created>
  <dcterms:modified xsi:type="dcterms:W3CDTF">2025-10-20T02:43:40Z</dcterms:modified>
</cp:coreProperties>
</file>